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9"/>
  </p:notesMasterIdLst>
  <p:sldIdLst>
    <p:sldId id="256" r:id="rId2"/>
    <p:sldId id="264" r:id="rId3"/>
    <p:sldId id="265" r:id="rId4"/>
    <p:sldId id="266" r:id="rId5"/>
    <p:sldId id="268" r:id="rId6"/>
    <p:sldId id="274" r:id="rId7"/>
    <p:sldId id="272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Fira Sans Condensed Medium" panose="020B0603050000020004" pitchFamily="34" charset="0"/>
      <p:regular r:id="rId11"/>
      <p:bold r:id="rId12"/>
      <p:italic r:id="rId13"/>
      <p:boldItalic r:id="rId14"/>
    </p:embeddedFont>
    <p:embeddedFont>
      <p:font typeface="Josefin Sans" pitchFamily="2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Roboto Condensed Light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2902cd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d2902cd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a5d62545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ea5d62545b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2e79125c5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12e79125c5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2e79125c5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2e79125c5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32550" y="219000"/>
            <a:ext cx="7831557" cy="3234387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099831" y="216825"/>
            <a:ext cx="1964297" cy="1971216"/>
            <a:chOff x="6099831" y="216825"/>
            <a:chExt cx="1964297" cy="1971216"/>
          </a:xfrm>
        </p:grpSpPr>
        <p:sp>
          <p:nvSpPr>
            <p:cNvPr id="12" name="Google Shape;12;p2"/>
            <p:cNvSpPr/>
            <p:nvPr/>
          </p:nvSpPr>
          <p:spPr>
            <a:xfrm>
              <a:off x="7535549" y="216825"/>
              <a:ext cx="528559" cy="532031"/>
            </a:xfrm>
            <a:custGeom>
              <a:avLst/>
              <a:gdLst/>
              <a:ahLst/>
              <a:cxnLst/>
              <a:rect l="l" t="t" r="r" b="b"/>
              <a:pathLst>
                <a:path w="6363" h="6405" extrusionOk="0">
                  <a:moveTo>
                    <a:pt x="1" y="1"/>
                  </a:moveTo>
                  <a:lnTo>
                    <a:pt x="6362" y="6404"/>
                  </a:lnTo>
                  <a:lnTo>
                    <a:pt x="6362" y="5316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15946" y="216825"/>
              <a:ext cx="1248172" cy="1251623"/>
            </a:xfrm>
            <a:custGeom>
              <a:avLst/>
              <a:gdLst/>
              <a:ahLst/>
              <a:cxnLst/>
              <a:rect l="l" t="t" r="r" b="b"/>
              <a:pathLst>
                <a:path w="15026" h="15068" extrusionOk="0">
                  <a:moveTo>
                    <a:pt x="1" y="1"/>
                  </a:moveTo>
                  <a:lnTo>
                    <a:pt x="15025" y="15067"/>
                  </a:lnTo>
                  <a:lnTo>
                    <a:pt x="15025" y="1397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457847" y="216825"/>
              <a:ext cx="1606276" cy="1609717"/>
            </a:xfrm>
            <a:custGeom>
              <a:avLst/>
              <a:gdLst/>
              <a:ahLst/>
              <a:cxnLst/>
              <a:rect l="l" t="t" r="r" b="b"/>
              <a:pathLst>
                <a:path w="19337" h="19379" extrusionOk="0">
                  <a:moveTo>
                    <a:pt x="1" y="1"/>
                  </a:moveTo>
                  <a:lnTo>
                    <a:pt x="19336" y="19378"/>
                  </a:lnTo>
                  <a:lnTo>
                    <a:pt x="19336" y="1833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99831" y="216825"/>
              <a:ext cx="1964297" cy="1971216"/>
            </a:xfrm>
            <a:custGeom>
              <a:avLst/>
              <a:gdLst/>
              <a:ahLst/>
              <a:cxnLst/>
              <a:rect l="l" t="t" r="r" b="b"/>
              <a:pathLst>
                <a:path w="23647" h="23731" extrusionOk="0">
                  <a:moveTo>
                    <a:pt x="0" y="1"/>
                  </a:moveTo>
                  <a:lnTo>
                    <a:pt x="23646" y="23731"/>
                  </a:lnTo>
                  <a:lnTo>
                    <a:pt x="23646" y="2264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77533" y="216825"/>
              <a:ext cx="886579" cy="890041"/>
            </a:xfrm>
            <a:custGeom>
              <a:avLst/>
              <a:gdLst/>
              <a:ahLst/>
              <a:cxnLst/>
              <a:rect l="l" t="t" r="r" b="b"/>
              <a:pathLst>
                <a:path w="10673" h="10715" extrusionOk="0">
                  <a:moveTo>
                    <a:pt x="0" y="1"/>
                  </a:moveTo>
                  <a:lnTo>
                    <a:pt x="10672" y="10715"/>
                  </a:lnTo>
                  <a:lnTo>
                    <a:pt x="10672" y="9627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7780575" y="3772825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4956550" y="4826225"/>
            <a:ext cx="2220978" cy="113637"/>
            <a:chOff x="4956550" y="4826225"/>
            <a:chExt cx="2220978" cy="113637"/>
          </a:xfrm>
        </p:grpSpPr>
        <p:sp>
          <p:nvSpPr>
            <p:cNvPr id="19" name="Google Shape;19;p2"/>
            <p:cNvSpPr/>
            <p:nvPr/>
          </p:nvSpPr>
          <p:spPr>
            <a:xfrm>
              <a:off x="4956550" y="4827725"/>
              <a:ext cx="131565" cy="111494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322701" y="4826225"/>
              <a:ext cx="113637" cy="113637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70960" y="4826225"/>
              <a:ext cx="113637" cy="113637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01257" y="4827725"/>
              <a:ext cx="131565" cy="111494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367443" y="4826225"/>
              <a:ext cx="113601" cy="113637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15667" y="4826225"/>
              <a:ext cx="113637" cy="113637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63891" y="4826225"/>
              <a:ext cx="113637" cy="113637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709675" y="509754"/>
            <a:ext cx="6345300" cy="27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300" b="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709675" y="3813275"/>
            <a:ext cx="28908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/>
          <p:nvPr/>
        </p:nvSpPr>
        <p:spPr>
          <a:xfrm rot="-2700000">
            <a:off x="2430333" y="4955399"/>
            <a:ext cx="2142114" cy="1595738"/>
          </a:xfrm>
          <a:custGeom>
            <a:avLst/>
            <a:gdLst/>
            <a:ahLst/>
            <a:cxnLst/>
            <a:rect l="l" t="t" r="r" b="b"/>
            <a:pathLst>
              <a:path w="28879" h="21513" extrusionOk="0">
                <a:moveTo>
                  <a:pt x="1" y="1"/>
                </a:moveTo>
                <a:lnTo>
                  <a:pt x="21471" y="21512"/>
                </a:lnTo>
                <a:lnTo>
                  <a:pt x="28878" y="14105"/>
                </a:lnTo>
                <a:lnTo>
                  <a:pt x="288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213566" y="4127075"/>
            <a:ext cx="999300" cy="19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5120575" y="4127083"/>
            <a:ext cx="33102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713225" y="870500"/>
            <a:ext cx="4852200" cy="20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4"/>
          <p:cNvGrpSpPr/>
          <p:nvPr/>
        </p:nvGrpSpPr>
        <p:grpSpPr>
          <a:xfrm rot="10800000">
            <a:off x="7468239" y="219011"/>
            <a:ext cx="1443236" cy="1448362"/>
            <a:chOff x="-36" y="3703361"/>
            <a:chExt cx="1443236" cy="1448362"/>
          </a:xfrm>
        </p:grpSpPr>
        <p:sp>
          <p:nvSpPr>
            <p:cNvPr id="128" name="Google Shape;128;p14"/>
            <p:cNvSpPr/>
            <p:nvPr/>
          </p:nvSpPr>
          <p:spPr>
            <a:xfrm rot="10800000">
              <a:off x="-13" y="4760810"/>
              <a:ext cx="388350" cy="390913"/>
            </a:xfrm>
            <a:custGeom>
              <a:avLst/>
              <a:gdLst/>
              <a:ahLst/>
              <a:cxnLst/>
              <a:rect l="l" t="t" r="r" b="b"/>
              <a:pathLst>
                <a:path w="6363" h="6405" extrusionOk="0">
                  <a:moveTo>
                    <a:pt x="1" y="1"/>
                  </a:moveTo>
                  <a:lnTo>
                    <a:pt x="6362" y="6404"/>
                  </a:lnTo>
                  <a:lnTo>
                    <a:pt x="6362" y="5316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 rot="10800000">
              <a:off x="-24" y="4232085"/>
              <a:ext cx="917074" cy="919638"/>
            </a:xfrm>
            <a:custGeom>
              <a:avLst/>
              <a:gdLst/>
              <a:ahLst/>
              <a:cxnLst/>
              <a:rect l="l" t="t" r="r" b="b"/>
              <a:pathLst>
                <a:path w="15026" h="15068" extrusionOk="0">
                  <a:moveTo>
                    <a:pt x="1" y="1"/>
                  </a:moveTo>
                  <a:lnTo>
                    <a:pt x="15025" y="15067"/>
                  </a:lnTo>
                  <a:lnTo>
                    <a:pt x="15025" y="1397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 rot="10800000">
              <a:off x="-30" y="3968974"/>
              <a:ext cx="1180185" cy="1182749"/>
            </a:xfrm>
            <a:custGeom>
              <a:avLst/>
              <a:gdLst/>
              <a:ahLst/>
              <a:cxnLst/>
              <a:rect l="l" t="t" r="r" b="b"/>
              <a:pathLst>
                <a:path w="19337" h="19379" extrusionOk="0">
                  <a:moveTo>
                    <a:pt x="1" y="1"/>
                  </a:moveTo>
                  <a:lnTo>
                    <a:pt x="19336" y="19378"/>
                  </a:lnTo>
                  <a:lnTo>
                    <a:pt x="19336" y="1833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 rot="10800000">
              <a:off x="-36" y="3703361"/>
              <a:ext cx="1443236" cy="1448362"/>
            </a:xfrm>
            <a:custGeom>
              <a:avLst/>
              <a:gdLst/>
              <a:ahLst/>
              <a:cxnLst/>
              <a:rect l="l" t="t" r="r" b="b"/>
              <a:pathLst>
                <a:path w="23647" h="23731" extrusionOk="0">
                  <a:moveTo>
                    <a:pt x="0" y="1"/>
                  </a:moveTo>
                  <a:lnTo>
                    <a:pt x="23646" y="23731"/>
                  </a:lnTo>
                  <a:lnTo>
                    <a:pt x="23646" y="2264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 rot="10800000">
              <a:off x="-18" y="4497760"/>
              <a:ext cx="651400" cy="653963"/>
            </a:xfrm>
            <a:custGeom>
              <a:avLst/>
              <a:gdLst/>
              <a:ahLst/>
              <a:cxnLst/>
              <a:rect l="l" t="t" r="r" b="b"/>
              <a:pathLst>
                <a:path w="10673" h="10715" extrusionOk="0">
                  <a:moveTo>
                    <a:pt x="0" y="1"/>
                  </a:moveTo>
                  <a:lnTo>
                    <a:pt x="10672" y="10715"/>
                  </a:lnTo>
                  <a:lnTo>
                    <a:pt x="10672" y="9627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 rot="-5400000">
            <a:off x="8142150" y="-2656"/>
            <a:ext cx="999191" cy="1004497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ctrTitle"/>
          </p:nvPr>
        </p:nvSpPr>
        <p:spPr>
          <a:xfrm>
            <a:off x="713225" y="338875"/>
            <a:ext cx="7717500" cy="6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4_1_1">
    <p:bg>
      <p:bgPr>
        <a:solidFill>
          <a:schemeClr val="accen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ctrTitle"/>
          </p:nvPr>
        </p:nvSpPr>
        <p:spPr>
          <a:xfrm>
            <a:off x="1964850" y="338882"/>
            <a:ext cx="52143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4_1_3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8705769" y="3531556"/>
            <a:ext cx="438235" cy="1611944"/>
          </a:xfrm>
          <a:custGeom>
            <a:avLst/>
            <a:gdLst/>
            <a:ahLst/>
            <a:cxnLst/>
            <a:rect l="l" t="t" r="r" b="b"/>
            <a:pathLst>
              <a:path w="11845" h="43569" extrusionOk="0">
                <a:moveTo>
                  <a:pt x="1" y="1"/>
                </a:moveTo>
                <a:lnTo>
                  <a:pt x="1" y="336"/>
                </a:lnTo>
                <a:lnTo>
                  <a:pt x="11845" y="336"/>
                </a:lnTo>
                <a:lnTo>
                  <a:pt x="11845" y="43"/>
                </a:lnTo>
                <a:lnTo>
                  <a:pt x="1" y="1"/>
                </a:lnTo>
                <a:close/>
                <a:moveTo>
                  <a:pt x="1" y="3098"/>
                </a:moveTo>
                <a:lnTo>
                  <a:pt x="1" y="3433"/>
                </a:lnTo>
                <a:lnTo>
                  <a:pt x="11845" y="3433"/>
                </a:lnTo>
                <a:lnTo>
                  <a:pt x="11845" y="3098"/>
                </a:lnTo>
                <a:close/>
                <a:moveTo>
                  <a:pt x="1" y="6195"/>
                </a:moveTo>
                <a:lnTo>
                  <a:pt x="1" y="6488"/>
                </a:lnTo>
                <a:lnTo>
                  <a:pt x="11845" y="6488"/>
                </a:lnTo>
                <a:lnTo>
                  <a:pt x="11845" y="6195"/>
                </a:lnTo>
                <a:close/>
                <a:moveTo>
                  <a:pt x="1" y="9292"/>
                </a:moveTo>
                <a:lnTo>
                  <a:pt x="1" y="9585"/>
                </a:lnTo>
                <a:lnTo>
                  <a:pt x="11845" y="9585"/>
                </a:lnTo>
                <a:lnTo>
                  <a:pt x="11845" y="9292"/>
                </a:lnTo>
                <a:close/>
                <a:moveTo>
                  <a:pt x="1" y="12389"/>
                </a:moveTo>
                <a:lnTo>
                  <a:pt x="1" y="12682"/>
                </a:lnTo>
                <a:lnTo>
                  <a:pt x="11845" y="12682"/>
                </a:lnTo>
                <a:lnTo>
                  <a:pt x="11845" y="12389"/>
                </a:lnTo>
                <a:close/>
                <a:moveTo>
                  <a:pt x="1" y="15444"/>
                </a:moveTo>
                <a:lnTo>
                  <a:pt x="1" y="15779"/>
                </a:lnTo>
                <a:lnTo>
                  <a:pt x="11845" y="15779"/>
                </a:lnTo>
                <a:lnTo>
                  <a:pt x="11845" y="15444"/>
                </a:lnTo>
                <a:close/>
                <a:moveTo>
                  <a:pt x="1" y="18541"/>
                </a:moveTo>
                <a:lnTo>
                  <a:pt x="1" y="18834"/>
                </a:lnTo>
                <a:lnTo>
                  <a:pt x="11845" y="18834"/>
                </a:lnTo>
                <a:lnTo>
                  <a:pt x="11845" y="18541"/>
                </a:lnTo>
                <a:close/>
                <a:moveTo>
                  <a:pt x="1" y="21638"/>
                </a:moveTo>
                <a:lnTo>
                  <a:pt x="1" y="21931"/>
                </a:lnTo>
                <a:lnTo>
                  <a:pt x="11845" y="21931"/>
                </a:lnTo>
                <a:lnTo>
                  <a:pt x="11845" y="21638"/>
                </a:lnTo>
                <a:close/>
                <a:moveTo>
                  <a:pt x="1" y="24735"/>
                </a:moveTo>
                <a:lnTo>
                  <a:pt x="1" y="25028"/>
                </a:lnTo>
                <a:lnTo>
                  <a:pt x="11845" y="25028"/>
                </a:lnTo>
                <a:lnTo>
                  <a:pt x="11845" y="24735"/>
                </a:lnTo>
                <a:close/>
                <a:moveTo>
                  <a:pt x="1" y="27790"/>
                </a:moveTo>
                <a:lnTo>
                  <a:pt x="1" y="28125"/>
                </a:lnTo>
                <a:lnTo>
                  <a:pt x="11845" y="28125"/>
                </a:lnTo>
                <a:lnTo>
                  <a:pt x="11845" y="27790"/>
                </a:lnTo>
                <a:close/>
                <a:moveTo>
                  <a:pt x="1" y="30887"/>
                </a:moveTo>
                <a:lnTo>
                  <a:pt x="1" y="31222"/>
                </a:lnTo>
                <a:lnTo>
                  <a:pt x="11845" y="31222"/>
                </a:lnTo>
                <a:lnTo>
                  <a:pt x="11845" y="30887"/>
                </a:lnTo>
                <a:close/>
                <a:moveTo>
                  <a:pt x="1" y="33984"/>
                </a:moveTo>
                <a:lnTo>
                  <a:pt x="1" y="34277"/>
                </a:lnTo>
                <a:lnTo>
                  <a:pt x="11845" y="34277"/>
                </a:lnTo>
                <a:lnTo>
                  <a:pt x="11845" y="33984"/>
                </a:lnTo>
                <a:close/>
                <a:moveTo>
                  <a:pt x="1" y="37081"/>
                </a:moveTo>
                <a:lnTo>
                  <a:pt x="1" y="37374"/>
                </a:lnTo>
                <a:lnTo>
                  <a:pt x="11845" y="37374"/>
                </a:lnTo>
                <a:lnTo>
                  <a:pt x="11845" y="37081"/>
                </a:lnTo>
                <a:close/>
                <a:moveTo>
                  <a:pt x="1" y="40136"/>
                </a:moveTo>
                <a:lnTo>
                  <a:pt x="1" y="40471"/>
                </a:lnTo>
                <a:lnTo>
                  <a:pt x="11845" y="40471"/>
                </a:lnTo>
                <a:lnTo>
                  <a:pt x="11845" y="40136"/>
                </a:lnTo>
                <a:close/>
                <a:moveTo>
                  <a:pt x="1" y="43233"/>
                </a:moveTo>
                <a:lnTo>
                  <a:pt x="1" y="43568"/>
                </a:lnTo>
                <a:lnTo>
                  <a:pt x="11845" y="43568"/>
                </a:lnTo>
                <a:lnTo>
                  <a:pt x="11845" y="432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 rot="10800000">
            <a:off x="0" y="0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713225" y="338875"/>
            <a:ext cx="7717500" cy="6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/>
          <p:nvPr/>
        </p:nvSpPr>
        <p:spPr>
          <a:xfrm flipH="1">
            <a:off x="3445724" y="1"/>
            <a:ext cx="2252576" cy="2472647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3291300" y="2486309"/>
            <a:ext cx="2561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title" idx="2" hasCustomPrompt="1"/>
          </p:nvPr>
        </p:nvSpPr>
        <p:spPr>
          <a:xfrm>
            <a:off x="3291300" y="1097451"/>
            <a:ext cx="2561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"/>
          </p:nvPr>
        </p:nvSpPr>
        <p:spPr>
          <a:xfrm>
            <a:off x="3291300" y="3222250"/>
            <a:ext cx="2561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64" name="Google Shape;164;p21"/>
          <p:cNvSpPr/>
          <p:nvPr/>
        </p:nvSpPr>
        <p:spPr>
          <a:xfrm flipH="1">
            <a:off x="2648562" y="212627"/>
            <a:ext cx="2252576" cy="2259987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7262594" y="3531556"/>
            <a:ext cx="438235" cy="1611944"/>
          </a:xfrm>
          <a:custGeom>
            <a:avLst/>
            <a:gdLst/>
            <a:ahLst/>
            <a:cxnLst/>
            <a:rect l="l" t="t" r="r" b="b"/>
            <a:pathLst>
              <a:path w="11845" h="43569" extrusionOk="0">
                <a:moveTo>
                  <a:pt x="1" y="1"/>
                </a:moveTo>
                <a:lnTo>
                  <a:pt x="1" y="336"/>
                </a:lnTo>
                <a:lnTo>
                  <a:pt x="11845" y="336"/>
                </a:lnTo>
                <a:lnTo>
                  <a:pt x="11845" y="43"/>
                </a:lnTo>
                <a:lnTo>
                  <a:pt x="1" y="1"/>
                </a:lnTo>
                <a:close/>
                <a:moveTo>
                  <a:pt x="1" y="3098"/>
                </a:moveTo>
                <a:lnTo>
                  <a:pt x="1" y="3433"/>
                </a:lnTo>
                <a:lnTo>
                  <a:pt x="11845" y="3433"/>
                </a:lnTo>
                <a:lnTo>
                  <a:pt x="11845" y="3098"/>
                </a:lnTo>
                <a:close/>
                <a:moveTo>
                  <a:pt x="1" y="6195"/>
                </a:moveTo>
                <a:lnTo>
                  <a:pt x="1" y="6488"/>
                </a:lnTo>
                <a:lnTo>
                  <a:pt x="11845" y="6488"/>
                </a:lnTo>
                <a:lnTo>
                  <a:pt x="11845" y="6195"/>
                </a:lnTo>
                <a:close/>
                <a:moveTo>
                  <a:pt x="1" y="9292"/>
                </a:moveTo>
                <a:lnTo>
                  <a:pt x="1" y="9585"/>
                </a:lnTo>
                <a:lnTo>
                  <a:pt x="11845" y="9585"/>
                </a:lnTo>
                <a:lnTo>
                  <a:pt x="11845" y="9292"/>
                </a:lnTo>
                <a:close/>
                <a:moveTo>
                  <a:pt x="1" y="12389"/>
                </a:moveTo>
                <a:lnTo>
                  <a:pt x="1" y="12682"/>
                </a:lnTo>
                <a:lnTo>
                  <a:pt x="11845" y="12682"/>
                </a:lnTo>
                <a:lnTo>
                  <a:pt x="11845" y="12389"/>
                </a:lnTo>
                <a:close/>
                <a:moveTo>
                  <a:pt x="1" y="15444"/>
                </a:moveTo>
                <a:lnTo>
                  <a:pt x="1" y="15779"/>
                </a:lnTo>
                <a:lnTo>
                  <a:pt x="11845" y="15779"/>
                </a:lnTo>
                <a:lnTo>
                  <a:pt x="11845" y="15444"/>
                </a:lnTo>
                <a:close/>
                <a:moveTo>
                  <a:pt x="1" y="18541"/>
                </a:moveTo>
                <a:lnTo>
                  <a:pt x="1" y="18834"/>
                </a:lnTo>
                <a:lnTo>
                  <a:pt x="11845" y="18834"/>
                </a:lnTo>
                <a:lnTo>
                  <a:pt x="11845" y="18541"/>
                </a:lnTo>
                <a:close/>
                <a:moveTo>
                  <a:pt x="1" y="21638"/>
                </a:moveTo>
                <a:lnTo>
                  <a:pt x="1" y="21931"/>
                </a:lnTo>
                <a:lnTo>
                  <a:pt x="11845" y="21931"/>
                </a:lnTo>
                <a:lnTo>
                  <a:pt x="11845" y="21638"/>
                </a:lnTo>
                <a:close/>
                <a:moveTo>
                  <a:pt x="1" y="24735"/>
                </a:moveTo>
                <a:lnTo>
                  <a:pt x="1" y="25028"/>
                </a:lnTo>
                <a:lnTo>
                  <a:pt x="11845" y="25028"/>
                </a:lnTo>
                <a:lnTo>
                  <a:pt x="11845" y="24735"/>
                </a:lnTo>
                <a:close/>
                <a:moveTo>
                  <a:pt x="1" y="27790"/>
                </a:moveTo>
                <a:lnTo>
                  <a:pt x="1" y="28125"/>
                </a:lnTo>
                <a:lnTo>
                  <a:pt x="11845" y="28125"/>
                </a:lnTo>
                <a:lnTo>
                  <a:pt x="11845" y="27790"/>
                </a:lnTo>
                <a:close/>
                <a:moveTo>
                  <a:pt x="1" y="30887"/>
                </a:moveTo>
                <a:lnTo>
                  <a:pt x="1" y="31222"/>
                </a:lnTo>
                <a:lnTo>
                  <a:pt x="11845" y="31222"/>
                </a:lnTo>
                <a:lnTo>
                  <a:pt x="11845" y="30887"/>
                </a:lnTo>
                <a:close/>
                <a:moveTo>
                  <a:pt x="1" y="33984"/>
                </a:moveTo>
                <a:lnTo>
                  <a:pt x="1" y="34277"/>
                </a:lnTo>
                <a:lnTo>
                  <a:pt x="11845" y="34277"/>
                </a:lnTo>
                <a:lnTo>
                  <a:pt x="11845" y="33984"/>
                </a:lnTo>
                <a:close/>
                <a:moveTo>
                  <a:pt x="1" y="37081"/>
                </a:moveTo>
                <a:lnTo>
                  <a:pt x="1" y="37374"/>
                </a:lnTo>
                <a:lnTo>
                  <a:pt x="11845" y="37374"/>
                </a:lnTo>
                <a:lnTo>
                  <a:pt x="11845" y="37081"/>
                </a:lnTo>
                <a:close/>
                <a:moveTo>
                  <a:pt x="1" y="40136"/>
                </a:moveTo>
                <a:lnTo>
                  <a:pt x="1" y="40471"/>
                </a:lnTo>
                <a:lnTo>
                  <a:pt x="11845" y="40471"/>
                </a:lnTo>
                <a:lnTo>
                  <a:pt x="11845" y="40136"/>
                </a:lnTo>
                <a:close/>
                <a:moveTo>
                  <a:pt x="1" y="43233"/>
                </a:moveTo>
                <a:lnTo>
                  <a:pt x="1" y="43568"/>
                </a:lnTo>
                <a:lnTo>
                  <a:pt x="11845" y="43568"/>
                </a:lnTo>
                <a:lnTo>
                  <a:pt x="11845" y="432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/>
          <p:nvPr/>
        </p:nvSpPr>
        <p:spPr>
          <a:xfrm rot="10800000" flipH="1">
            <a:off x="7780550" y="0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942500" y="2486300"/>
            <a:ext cx="3664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 idx="2" hasCustomPrompt="1"/>
          </p:nvPr>
        </p:nvSpPr>
        <p:spPr>
          <a:xfrm>
            <a:off x="2494138" y="1108602"/>
            <a:ext cx="2561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2494150" y="3233400"/>
            <a:ext cx="2561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2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2" name="Google Shape;172;p22"/>
          <p:cNvSpPr/>
          <p:nvPr/>
        </p:nvSpPr>
        <p:spPr>
          <a:xfrm flipH="1">
            <a:off x="4234148" y="212627"/>
            <a:ext cx="2252576" cy="2259987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0" y="0"/>
            <a:ext cx="1348878" cy="1353316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" name="Google Shape;174;p22"/>
          <p:cNvGrpSpPr/>
          <p:nvPr/>
        </p:nvGrpSpPr>
        <p:grpSpPr>
          <a:xfrm>
            <a:off x="541776" y="4248226"/>
            <a:ext cx="2252574" cy="115252"/>
            <a:chOff x="4293901" y="4449426"/>
            <a:chExt cx="2252574" cy="115252"/>
          </a:xfrm>
        </p:grpSpPr>
        <p:sp>
          <p:nvSpPr>
            <p:cNvPr id="175" name="Google Shape;175;p22"/>
            <p:cNvSpPr/>
            <p:nvPr/>
          </p:nvSpPr>
          <p:spPr>
            <a:xfrm>
              <a:off x="4293901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4665262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018478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353475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724872" y="4449426"/>
              <a:ext cx="115208" cy="115252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6078051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6431230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4079724" y="2486309"/>
            <a:ext cx="2561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 idx="2" hasCustomPrompt="1"/>
          </p:nvPr>
        </p:nvSpPr>
        <p:spPr>
          <a:xfrm>
            <a:off x="4079724" y="1108602"/>
            <a:ext cx="2561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1"/>
          </p:nvPr>
        </p:nvSpPr>
        <p:spPr>
          <a:xfrm>
            <a:off x="4079725" y="3233400"/>
            <a:ext cx="2561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3950847" y="2112200"/>
            <a:ext cx="4239831" cy="2423853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4"/>
          <p:cNvGrpSpPr/>
          <p:nvPr/>
        </p:nvGrpSpPr>
        <p:grpSpPr>
          <a:xfrm>
            <a:off x="5938101" y="1757389"/>
            <a:ext cx="2252574" cy="115252"/>
            <a:chOff x="4293901" y="4449426"/>
            <a:chExt cx="2252574" cy="115252"/>
          </a:xfrm>
        </p:grpSpPr>
        <p:sp>
          <p:nvSpPr>
            <p:cNvPr id="203" name="Google Shape;203;p24"/>
            <p:cNvSpPr/>
            <p:nvPr/>
          </p:nvSpPr>
          <p:spPr>
            <a:xfrm>
              <a:off x="4293901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4665262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5018478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5353475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5724872" y="4449426"/>
              <a:ext cx="115208" cy="115252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6078051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6431230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4"/>
          <p:cNvSpPr txBox="1">
            <a:spLocks noGrp="1"/>
          </p:cNvSpPr>
          <p:nvPr>
            <p:ph type="ctrTitle"/>
          </p:nvPr>
        </p:nvSpPr>
        <p:spPr>
          <a:xfrm>
            <a:off x="722400" y="34336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ubTitle" idx="1"/>
          </p:nvPr>
        </p:nvSpPr>
        <p:spPr>
          <a:xfrm>
            <a:off x="4444075" y="2889000"/>
            <a:ext cx="3315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4"/>
          <p:cNvSpPr txBox="1">
            <a:spLocks noGrp="1"/>
          </p:cNvSpPr>
          <p:nvPr>
            <p:ph type="subTitle" idx="2"/>
          </p:nvPr>
        </p:nvSpPr>
        <p:spPr>
          <a:xfrm>
            <a:off x="4673625" y="2344950"/>
            <a:ext cx="3315300" cy="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15" name="Google Shape;215;p25"/>
          <p:cNvSpPr/>
          <p:nvPr/>
        </p:nvSpPr>
        <p:spPr>
          <a:xfrm rot="-8100000">
            <a:off x="7886308" y="129824"/>
            <a:ext cx="2142114" cy="1595738"/>
          </a:xfrm>
          <a:custGeom>
            <a:avLst/>
            <a:gdLst/>
            <a:ahLst/>
            <a:cxnLst/>
            <a:rect l="l" t="t" r="r" b="b"/>
            <a:pathLst>
              <a:path w="28879" h="21513" extrusionOk="0">
                <a:moveTo>
                  <a:pt x="1" y="1"/>
                </a:moveTo>
                <a:lnTo>
                  <a:pt x="21471" y="21512"/>
                </a:lnTo>
                <a:lnTo>
                  <a:pt x="28878" y="14105"/>
                </a:lnTo>
                <a:lnTo>
                  <a:pt x="288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455150" y="4509425"/>
            <a:ext cx="999300" cy="19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ctrTitle"/>
          </p:nvPr>
        </p:nvSpPr>
        <p:spPr>
          <a:xfrm>
            <a:off x="722400" y="34336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subTitle" idx="1"/>
          </p:nvPr>
        </p:nvSpPr>
        <p:spPr>
          <a:xfrm>
            <a:off x="5371175" y="1957381"/>
            <a:ext cx="2761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2311000" y="212627"/>
            <a:ext cx="2252576" cy="2259987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1999284" y="2486309"/>
            <a:ext cx="2561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1999284" y="1103027"/>
            <a:ext cx="2561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1999275" y="3227825"/>
            <a:ext cx="2561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_1_3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1" name="Google Shape;221;p26"/>
          <p:cNvSpPr/>
          <p:nvPr/>
        </p:nvSpPr>
        <p:spPr>
          <a:xfrm rot="10800000">
            <a:off x="0" y="0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ctrTitle"/>
          </p:nvPr>
        </p:nvSpPr>
        <p:spPr>
          <a:xfrm>
            <a:off x="722400" y="341025"/>
            <a:ext cx="7699200" cy="7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1"/>
          </p:nvPr>
        </p:nvSpPr>
        <p:spPr>
          <a:xfrm>
            <a:off x="722400" y="2746475"/>
            <a:ext cx="3545700" cy="11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3_1_1_1_1_1">
    <p:bg>
      <p:bgPr>
        <a:solidFill>
          <a:schemeClr val="accen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7262594" y="3531556"/>
            <a:ext cx="438235" cy="1611944"/>
          </a:xfrm>
          <a:custGeom>
            <a:avLst/>
            <a:gdLst/>
            <a:ahLst/>
            <a:cxnLst/>
            <a:rect l="l" t="t" r="r" b="b"/>
            <a:pathLst>
              <a:path w="11845" h="43569" extrusionOk="0">
                <a:moveTo>
                  <a:pt x="1" y="1"/>
                </a:moveTo>
                <a:lnTo>
                  <a:pt x="1" y="336"/>
                </a:lnTo>
                <a:lnTo>
                  <a:pt x="11845" y="336"/>
                </a:lnTo>
                <a:lnTo>
                  <a:pt x="11845" y="43"/>
                </a:lnTo>
                <a:lnTo>
                  <a:pt x="1" y="1"/>
                </a:lnTo>
                <a:close/>
                <a:moveTo>
                  <a:pt x="1" y="3098"/>
                </a:moveTo>
                <a:lnTo>
                  <a:pt x="1" y="3433"/>
                </a:lnTo>
                <a:lnTo>
                  <a:pt x="11845" y="3433"/>
                </a:lnTo>
                <a:lnTo>
                  <a:pt x="11845" y="3098"/>
                </a:lnTo>
                <a:close/>
                <a:moveTo>
                  <a:pt x="1" y="6195"/>
                </a:moveTo>
                <a:lnTo>
                  <a:pt x="1" y="6488"/>
                </a:lnTo>
                <a:lnTo>
                  <a:pt x="11845" y="6488"/>
                </a:lnTo>
                <a:lnTo>
                  <a:pt x="11845" y="6195"/>
                </a:lnTo>
                <a:close/>
                <a:moveTo>
                  <a:pt x="1" y="9292"/>
                </a:moveTo>
                <a:lnTo>
                  <a:pt x="1" y="9585"/>
                </a:lnTo>
                <a:lnTo>
                  <a:pt x="11845" y="9585"/>
                </a:lnTo>
                <a:lnTo>
                  <a:pt x="11845" y="9292"/>
                </a:lnTo>
                <a:close/>
                <a:moveTo>
                  <a:pt x="1" y="12389"/>
                </a:moveTo>
                <a:lnTo>
                  <a:pt x="1" y="12682"/>
                </a:lnTo>
                <a:lnTo>
                  <a:pt x="11845" y="12682"/>
                </a:lnTo>
                <a:lnTo>
                  <a:pt x="11845" y="12389"/>
                </a:lnTo>
                <a:close/>
                <a:moveTo>
                  <a:pt x="1" y="15444"/>
                </a:moveTo>
                <a:lnTo>
                  <a:pt x="1" y="15779"/>
                </a:lnTo>
                <a:lnTo>
                  <a:pt x="11845" y="15779"/>
                </a:lnTo>
                <a:lnTo>
                  <a:pt x="11845" y="15444"/>
                </a:lnTo>
                <a:close/>
                <a:moveTo>
                  <a:pt x="1" y="18541"/>
                </a:moveTo>
                <a:lnTo>
                  <a:pt x="1" y="18834"/>
                </a:lnTo>
                <a:lnTo>
                  <a:pt x="11845" y="18834"/>
                </a:lnTo>
                <a:lnTo>
                  <a:pt x="11845" y="18541"/>
                </a:lnTo>
                <a:close/>
                <a:moveTo>
                  <a:pt x="1" y="21638"/>
                </a:moveTo>
                <a:lnTo>
                  <a:pt x="1" y="21931"/>
                </a:lnTo>
                <a:lnTo>
                  <a:pt x="11845" y="21931"/>
                </a:lnTo>
                <a:lnTo>
                  <a:pt x="11845" y="21638"/>
                </a:lnTo>
                <a:close/>
                <a:moveTo>
                  <a:pt x="1" y="24735"/>
                </a:moveTo>
                <a:lnTo>
                  <a:pt x="1" y="25028"/>
                </a:lnTo>
                <a:lnTo>
                  <a:pt x="11845" y="25028"/>
                </a:lnTo>
                <a:lnTo>
                  <a:pt x="11845" y="24735"/>
                </a:lnTo>
                <a:close/>
                <a:moveTo>
                  <a:pt x="1" y="27790"/>
                </a:moveTo>
                <a:lnTo>
                  <a:pt x="1" y="28125"/>
                </a:lnTo>
                <a:lnTo>
                  <a:pt x="11845" y="28125"/>
                </a:lnTo>
                <a:lnTo>
                  <a:pt x="11845" y="27790"/>
                </a:lnTo>
                <a:close/>
                <a:moveTo>
                  <a:pt x="1" y="30887"/>
                </a:moveTo>
                <a:lnTo>
                  <a:pt x="1" y="31222"/>
                </a:lnTo>
                <a:lnTo>
                  <a:pt x="11845" y="31222"/>
                </a:lnTo>
                <a:lnTo>
                  <a:pt x="11845" y="30887"/>
                </a:lnTo>
                <a:close/>
                <a:moveTo>
                  <a:pt x="1" y="33984"/>
                </a:moveTo>
                <a:lnTo>
                  <a:pt x="1" y="34277"/>
                </a:lnTo>
                <a:lnTo>
                  <a:pt x="11845" y="34277"/>
                </a:lnTo>
                <a:lnTo>
                  <a:pt x="11845" y="33984"/>
                </a:lnTo>
                <a:close/>
                <a:moveTo>
                  <a:pt x="1" y="37081"/>
                </a:moveTo>
                <a:lnTo>
                  <a:pt x="1" y="37374"/>
                </a:lnTo>
                <a:lnTo>
                  <a:pt x="11845" y="37374"/>
                </a:lnTo>
                <a:lnTo>
                  <a:pt x="11845" y="37081"/>
                </a:lnTo>
                <a:close/>
                <a:moveTo>
                  <a:pt x="1" y="40136"/>
                </a:moveTo>
                <a:lnTo>
                  <a:pt x="1" y="40471"/>
                </a:lnTo>
                <a:lnTo>
                  <a:pt x="11845" y="40471"/>
                </a:lnTo>
                <a:lnTo>
                  <a:pt x="11845" y="40136"/>
                </a:lnTo>
                <a:close/>
                <a:moveTo>
                  <a:pt x="1" y="43233"/>
                </a:moveTo>
                <a:lnTo>
                  <a:pt x="1" y="43568"/>
                </a:lnTo>
                <a:lnTo>
                  <a:pt x="11845" y="43568"/>
                </a:lnTo>
                <a:lnTo>
                  <a:pt x="11845" y="432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/>
          <p:nvPr/>
        </p:nvSpPr>
        <p:spPr>
          <a:xfrm rot="5400000" flipH="1">
            <a:off x="3625" y="-3613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ctrTitle"/>
          </p:nvPr>
        </p:nvSpPr>
        <p:spPr>
          <a:xfrm>
            <a:off x="722400" y="343369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1"/>
          </p:nvPr>
        </p:nvSpPr>
        <p:spPr>
          <a:xfrm>
            <a:off x="1042425" y="1996369"/>
            <a:ext cx="27582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and text 5">
  <p:cSld name="CUSTOM_13_1_1_3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8"/>
          <p:cNvGrpSpPr/>
          <p:nvPr/>
        </p:nvGrpSpPr>
        <p:grpSpPr>
          <a:xfrm>
            <a:off x="7179706" y="0"/>
            <a:ext cx="1964297" cy="1971216"/>
            <a:chOff x="6099831" y="216825"/>
            <a:chExt cx="1964297" cy="1971216"/>
          </a:xfrm>
        </p:grpSpPr>
        <p:sp>
          <p:nvSpPr>
            <p:cNvPr id="233" name="Google Shape;233;p28"/>
            <p:cNvSpPr/>
            <p:nvPr/>
          </p:nvSpPr>
          <p:spPr>
            <a:xfrm>
              <a:off x="7535549" y="216825"/>
              <a:ext cx="528559" cy="532031"/>
            </a:xfrm>
            <a:custGeom>
              <a:avLst/>
              <a:gdLst/>
              <a:ahLst/>
              <a:cxnLst/>
              <a:rect l="l" t="t" r="r" b="b"/>
              <a:pathLst>
                <a:path w="6363" h="6405" extrusionOk="0">
                  <a:moveTo>
                    <a:pt x="1" y="1"/>
                  </a:moveTo>
                  <a:lnTo>
                    <a:pt x="6362" y="6404"/>
                  </a:lnTo>
                  <a:lnTo>
                    <a:pt x="6362" y="5316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815946" y="216825"/>
              <a:ext cx="1248172" cy="1251623"/>
            </a:xfrm>
            <a:custGeom>
              <a:avLst/>
              <a:gdLst/>
              <a:ahLst/>
              <a:cxnLst/>
              <a:rect l="l" t="t" r="r" b="b"/>
              <a:pathLst>
                <a:path w="15026" h="15068" extrusionOk="0">
                  <a:moveTo>
                    <a:pt x="1" y="1"/>
                  </a:moveTo>
                  <a:lnTo>
                    <a:pt x="15025" y="15067"/>
                  </a:lnTo>
                  <a:lnTo>
                    <a:pt x="15025" y="1397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457847" y="216825"/>
              <a:ext cx="1606276" cy="1609717"/>
            </a:xfrm>
            <a:custGeom>
              <a:avLst/>
              <a:gdLst/>
              <a:ahLst/>
              <a:cxnLst/>
              <a:rect l="l" t="t" r="r" b="b"/>
              <a:pathLst>
                <a:path w="19337" h="19379" extrusionOk="0">
                  <a:moveTo>
                    <a:pt x="1" y="1"/>
                  </a:moveTo>
                  <a:lnTo>
                    <a:pt x="19336" y="19378"/>
                  </a:lnTo>
                  <a:lnTo>
                    <a:pt x="19336" y="1833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099831" y="216825"/>
              <a:ext cx="1964297" cy="1971216"/>
            </a:xfrm>
            <a:custGeom>
              <a:avLst/>
              <a:gdLst/>
              <a:ahLst/>
              <a:cxnLst/>
              <a:rect l="l" t="t" r="r" b="b"/>
              <a:pathLst>
                <a:path w="23647" h="23731" extrusionOk="0">
                  <a:moveTo>
                    <a:pt x="0" y="1"/>
                  </a:moveTo>
                  <a:lnTo>
                    <a:pt x="23646" y="23731"/>
                  </a:lnTo>
                  <a:lnTo>
                    <a:pt x="23646" y="2264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177533" y="216825"/>
              <a:ext cx="886579" cy="890041"/>
            </a:xfrm>
            <a:custGeom>
              <a:avLst/>
              <a:gdLst/>
              <a:ahLst/>
              <a:cxnLst/>
              <a:rect l="l" t="t" r="r" b="b"/>
              <a:pathLst>
                <a:path w="10673" h="10715" extrusionOk="0">
                  <a:moveTo>
                    <a:pt x="0" y="1"/>
                  </a:moveTo>
                  <a:lnTo>
                    <a:pt x="10672" y="10715"/>
                  </a:lnTo>
                  <a:lnTo>
                    <a:pt x="10672" y="9627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28"/>
          <p:cNvSpPr txBox="1">
            <a:spLocks noGrp="1"/>
          </p:cNvSpPr>
          <p:nvPr>
            <p:ph type="ctrTitle"/>
          </p:nvPr>
        </p:nvSpPr>
        <p:spPr>
          <a:xfrm>
            <a:off x="722400" y="341025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1"/>
          </p:nvPr>
        </p:nvSpPr>
        <p:spPr>
          <a:xfrm>
            <a:off x="4212275" y="3404750"/>
            <a:ext cx="4223400" cy="12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2"/>
          </p:nvPr>
        </p:nvSpPr>
        <p:spPr>
          <a:xfrm>
            <a:off x="5471325" y="2321380"/>
            <a:ext cx="2964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2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43" name="Google Shape;243;p29"/>
          <p:cNvSpPr/>
          <p:nvPr/>
        </p:nvSpPr>
        <p:spPr>
          <a:xfrm rot="10800000">
            <a:off x="-231850" y="-246350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714850" y="339811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>
            <a:off x="714850" y="2017925"/>
            <a:ext cx="3869400" cy="24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>
            <a:off x="4559650" y="2025658"/>
            <a:ext cx="3869400" cy="24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>
            <a:off x="714850" y="1622845"/>
            <a:ext cx="38694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2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>
            <a:off x="760425" y="1196499"/>
            <a:ext cx="76686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5_1">
    <p:bg>
      <p:bgPr>
        <a:solidFill>
          <a:schemeClr val="accent3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5944349" y="1800175"/>
            <a:ext cx="2591678" cy="3343331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61474" y="1800175"/>
            <a:ext cx="2591678" cy="3343331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rgbClr val="F0F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4049138" y="4413950"/>
            <a:ext cx="999225" cy="194625"/>
          </a:xfrm>
          <a:custGeom>
            <a:avLst/>
            <a:gdLst/>
            <a:ahLst/>
            <a:cxnLst/>
            <a:rect l="l" t="t" r="r" b="b"/>
            <a:pathLst>
              <a:path w="39969" h="7785" extrusionOk="0">
                <a:moveTo>
                  <a:pt x="126" y="0"/>
                </a:moveTo>
                <a:lnTo>
                  <a:pt x="1" y="7784"/>
                </a:lnTo>
                <a:lnTo>
                  <a:pt x="39843" y="7784"/>
                </a:lnTo>
                <a:lnTo>
                  <a:pt x="39969" y="0"/>
                </a:lnTo>
                <a:close/>
              </a:path>
            </a:pathLst>
          </a:custGeom>
          <a:solidFill>
            <a:srgbClr val="B8B8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8737465" y="0"/>
            <a:ext cx="406532" cy="409215"/>
          </a:xfrm>
          <a:custGeom>
            <a:avLst/>
            <a:gdLst/>
            <a:ahLst/>
            <a:cxnLst/>
            <a:rect l="l" t="t" r="r" b="b"/>
            <a:pathLst>
              <a:path w="6363" h="6405" extrusionOk="0">
                <a:moveTo>
                  <a:pt x="1" y="1"/>
                </a:moveTo>
                <a:lnTo>
                  <a:pt x="6362" y="6404"/>
                </a:lnTo>
                <a:lnTo>
                  <a:pt x="6362" y="5316"/>
                </a:lnTo>
                <a:lnTo>
                  <a:pt x="1089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8183978" y="0"/>
            <a:ext cx="960011" cy="962695"/>
          </a:xfrm>
          <a:custGeom>
            <a:avLst/>
            <a:gdLst/>
            <a:ahLst/>
            <a:cxnLst/>
            <a:rect l="l" t="t" r="r" b="b"/>
            <a:pathLst>
              <a:path w="15026" h="15068" extrusionOk="0">
                <a:moveTo>
                  <a:pt x="1" y="1"/>
                </a:moveTo>
                <a:lnTo>
                  <a:pt x="15025" y="15067"/>
                </a:lnTo>
                <a:lnTo>
                  <a:pt x="15025" y="13979"/>
                </a:lnTo>
                <a:lnTo>
                  <a:pt x="1089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7908545" y="0"/>
            <a:ext cx="1235441" cy="1238124"/>
          </a:xfrm>
          <a:custGeom>
            <a:avLst/>
            <a:gdLst/>
            <a:ahLst/>
            <a:cxnLst/>
            <a:rect l="l" t="t" r="r" b="b"/>
            <a:pathLst>
              <a:path w="19337" h="19379" extrusionOk="0">
                <a:moveTo>
                  <a:pt x="1" y="1"/>
                </a:moveTo>
                <a:lnTo>
                  <a:pt x="19336" y="19378"/>
                </a:lnTo>
                <a:lnTo>
                  <a:pt x="19336" y="18332"/>
                </a:lnTo>
                <a:lnTo>
                  <a:pt x="1089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7633175" y="0"/>
            <a:ext cx="1510807" cy="1516174"/>
          </a:xfrm>
          <a:custGeom>
            <a:avLst/>
            <a:gdLst/>
            <a:ahLst/>
            <a:cxnLst/>
            <a:rect l="l" t="t" r="r" b="b"/>
            <a:pathLst>
              <a:path w="23647" h="23731" extrusionOk="0">
                <a:moveTo>
                  <a:pt x="0" y="1"/>
                </a:moveTo>
                <a:lnTo>
                  <a:pt x="23646" y="23731"/>
                </a:lnTo>
                <a:lnTo>
                  <a:pt x="23646" y="22643"/>
                </a:lnTo>
                <a:lnTo>
                  <a:pt x="1047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8462095" y="0"/>
            <a:ext cx="681898" cy="684581"/>
          </a:xfrm>
          <a:custGeom>
            <a:avLst/>
            <a:gdLst/>
            <a:ahLst/>
            <a:cxnLst/>
            <a:rect l="l" t="t" r="r" b="b"/>
            <a:pathLst>
              <a:path w="10673" h="10715" extrusionOk="0">
                <a:moveTo>
                  <a:pt x="0" y="1"/>
                </a:moveTo>
                <a:lnTo>
                  <a:pt x="10672" y="10715"/>
                </a:lnTo>
                <a:lnTo>
                  <a:pt x="10672" y="9627"/>
                </a:lnTo>
                <a:lnTo>
                  <a:pt x="1046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5800" y="1276519"/>
            <a:ext cx="999191" cy="1004497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ctrTitle"/>
          </p:nvPr>
        </p:nvSpPr>
        <p:spPr>
          <a:xfrm>
            <a:off x="722400" y="285044"/>
            <a:ext cx="7699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30"/>
          <p:cNvSpPr txBox="1">
            <a:spLocks noGrp="1"/>
          </p:cNvSpPr>
          <p:nvPr>
            <p:ph type="subTitle" idx="1"/>
          </p:nvPr>
        </p:nvSpPr>
        <p:spPr>
          <a:xfrm>
            <a:off x="694951" y="3458675"/>
            <a:ext cx="23247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2" name="Google Shape;262;p30"/>
          <p:cNvSpPr txBox="1">
            <a:spLocks noGrp="1"/>
          </p:cNvSpPr>
          <p:nvPr>
            <p:ph type="subTitle" idx="2"/>
          </p:nvPr>
        </p:nvSpPr>
        <p:spPr>
          <a:xfrm>
            <a:off x="3405350" y="2118075"/>
            <a:ext cx="23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ctrTitle" idx="3"/>
          </p:nvPr>
        </p:nvSpPr>
        <p:spPr>
          <a:xfrm>
            <a:off x="693001" y="3096175"/>
            <a:ext cx="23286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ctrTitle" idx="4"/>
          </p:nvPr>
        </p:nvSpPr>
        <p:spPr>
          <a:xfrm>
            <a:off x="3403438" y="1755575"/>
            <a:ext cx="23325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subTitle" idx="5"/>
          </p:nvPr>
        </p:nvSpPr>
        <p:spPr>
          <a:xfrm>
            <a:off x="6119725" y="3458675"/>
            <a:ext cx="23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ctrTitle" idx="6"/>
          </p:nvPr>
        </p:nvSpPr>
        <p:spPr>
          <a:xfrm>
            <a:off x="6117775" y="3096175"/>
            <a:ext cx="23325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5_1_2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1"/>
          <p:cNvSpPr/>
          <p:nvPr/>
        </p:nvSpPr>
        <p:spPr>
          <a:xfrm rot="10800000">
            <a:off x="0" y="0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8705769" y="3531556"/>
            <a:ext cx="438235" cy="1611944"/>
          </a:xfrm>
          <a:custGeom>
            <a:avLst/>
            <a:gdLst/>
            <a:ahLst/>
            <a:cxnLst/>
            <a:rect l="l" t="t" r="r" b="b"/>
            <a:pathLst>
              <a:path w="11845" h="43569" extrusionOk="0">
                <a:moveTo>
                  <a:pt x="1" y="1"/>
                </a:moveTo>
                <a:lnTo>
                  <a:pt x="1" y="336"/>
                </a:lnTo>
                <a:lnTo>
                  <a:pt x="11845" y="336"/>
                </a:lnTo>
                <a:lnTo>
                  <a:pt x="11845" y="43"/>
                </a:lnTo>
                <a:lnTo>
                  <a:pt x="1" y="1"/>
                </a:lnTo>
                <a:close/>
                <a:moveTo>
                  <a:pt x="1" y="3098"/>
                </a:moveTo>
                <a:lnTo>
                  <a:pt x="1" y="3433"/>
                </a:lnTo>
                <a:lnTo>
                  <a:pt x="11845" y="3433"/>
                </a:lnTo>
                <a:lnTo>
                  <a:pt x="11845" y="3098"/>
                </a:lnTo>
                <a:close/>
                <a:moveTo>
                  <a:pt x="1" y="6195"/>
                </a:moveTo>
                <a:lnTo>
                  <a:pt x="1" y="6488"/>
                </a:lnTo>
                <a:lnTo>
                  <a:pt x="11845" y="6488"/>
                </a:lnTo>
                <a:lnTo>
                  <a:pt x="11845" y="6195"/>
                </a:lnTo>
                <a:close/>
                <a:moveTo>
                  <a:pt x="1" y="9292"/>
                </a:moveTo>
                <a:lnTo>
                  <a:pt x="1" y="9585"/>
                </a:lnTo>
                <a:lnTo>
                  <a:pt x="11845" y="9585"/>
                </a:lnTo>
                <a:lnTo>
                  <a:pt x="11845" y="9292"/>
                </a:lnTo>
                <a:close/>
                <a:moveTo>
                  <a:pt x="1" y="12389"/>
                </a:moveTo>
                <a:lnTo>
                  <a:pt x="1" y="12682"/>
                </a:lnTo>
                <a:lnTo>
                  <a:pt x="11845" y="12682"/>
                </a:lnTo>
                <a:lnTo>
                  <a:pt x="11845" y="12389"/>
                </a:lnTo>
                <a:close/>
                <a:moveTo>
                  <a:pt x="1" y="15444"/>
                </a:moveTo>
                <a:lnTo>
                  <a:pt x="1" y="15779"/>
                </a:lnTo>
                <a:lnTo>
                  <a:pt x="11845" y="15779"/>
                </a:lnTo>
                <a:lnTo>
                  <a:pt x="11845" y="15444"/>
                </a:lnTo>
                <a:close/>
                <a:moveTo>
                  <a:pt x="1" y="18541"/>
                </a:moveTo>
                <a:lnTo>
                  <a:pt x="1" y="18834"/>
                </a:lnTo>
                <a:lnTo>
                  <a:pt x="11845" y="18834"/>
                </a:lnTo>
                <a:lnTo>
                  <a:pt x="11845" y="18541"/>
                </a:lnTo>
                <a:close/>
                <a:moveTo>
                  <a:pt x="1" y="21638"/>
                </a:moveTo>
                <a:lnTo>
                  <a:pt x="1" y="21931"/>
                </a:lnTo>
                <a:lnTo>
                  <a:pt x="11845" y="21931"/>
                </a:lnTo>
                <a:lnTo>
                  <a:pt x="11845" y="21638"/>
                </a:lnTo>
                <a:close/>
                <a:moveTo>
                  <a:pt x="1" y="24735"/>
                </a:moveTo>
                <a:lnTo>
                  <a:pt x="1" y="25028"/>
                </a:lnTo>
                <a:lnTo>
                  <a:pt x="11845" y="25028"/>
                </a:lnTo>
                <a:lnTo>
                  <a:pt x="11845" y="24735"/>
                </a:lnTo>
                <a:close/>
                <a:moveTo>
                  <a:pt x="1" y="27790"/>
                </a:moveTo>
                <a:lnTo>
                  <a:pt x="1" y="28125"/>
                </a:lnTo>
                <a:lnTo>
                  <a:pt x="11845" y="28125"/>
                </a:lnTo>
                <a:lnTo>
                  <a:pt x="11845" y="27790"/>
                </a:lnTo>
                <a:close/>
                <a:moveTo>
                  <a:pt x="1" y="30887"/>
                </a:moveTo>
                <a:lnTo>
                  <a:pt x="1" y="31222"/>
                </a:lnTo>
                <a:lnTo>
                  <a:pt x="11845" y="31222"/>
                </a:lnTo>
                <a:lnTo>
                  <a:pt x="11845" y="30887"/>
                </a:lnTo>
                <a:close/>
                <a:moveTo>
                  <a:pt x="1" y="33984"/>
                </a:moveTo>
                <a:lnTo>
                  <a:pt x="1" y="34277"/>
                </a:lnTo>
                <a:lnTo>
                  <a:pt x="11845" y="34277"/>
                </a:lnTo>
                <a:lnTo>
                  <a:pt x="11845" y="33984"/>
                </a:lnTo>
                <a:close/>
                <a:moveTo>
                  <a:pt x="1" y="37081"/>
                </a:moveTo>
                <a:lnTo>
                  <a:pt x="1" y="37374"/>
                </a:lnTo>
                <a:lnTo>
                  <a:pt x="11845" y="37374"/>
                </a:lnTo>
                <a:lnTo>
                  <a:pt x="11845" y="37081"/>
                </a:lnTo>
                <a:close/>
                <a:moveTo>
                  <a:pt x="1" y="40136"/>
                </a:moveTo>
                <a:lnTo>
                  <a:pt x="1" y="40471"/>
                </a:lnTo>
                <a:lnTo>
                  <a:pt x="11845" y="40471"/>
                </a:lnTo>
                <a:lnTo>
                  <a:pt x="11845" y="40136"/>
                </a:lnTo>
                <a:close/>
                <a:moveTo>
                  <a:pt x="1" y="43233"/>
                </a:moveTo>
                <a:lnTo>
                  <a:pt x="1" y="43568"/>
                </a:lnTo>
                <a:lnTo>
                  <a:pt x="11845" y="43568"/>
                </a:lnTo>
                <a:lnTo>
                  <a:pt x="11845" y="432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 txBox="1">
            <a:spLocks noGrp="1"/>
          </p:cNvSpPr>
          <p:nvPr>
            <p:ph type="ctrTitle"/>
          </p:nvPr>
        </p:nvSpPr>
        <p:spPr>
          <a:xfrm>
            <a:off x="722400" y="338698"/>
            <a:ext cx="76992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subTitle" idx="1"/>
          </p:nvPr>
        </p:nvSpPr>
        <p:spPr>
          <a:xfrm>
            <a:off x="713225" y="3652528"/>
            <a:ext cx="24873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subTitle" idx="2"/>
          </p:nvPr>
        </p:nvSpPr>
        <p:spPr>
          <a:xfrm>
            <a:off x="3327332" y="3652528"/>
            <a:ext cx="24894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4" name="Google Shape;274;p31"/>
          <p:cNvSpPr txBox="1">
            <a:spLocks noGrp="1"/>
          </p:cNvSpPr>
          <p:nvPr>
            <p:ph type="ctrTitle" idx="3"/>
          </p:nvPr>
        </p:nvSpPr>
        <p:spPr>
          <a:xfrm>
            <a:off x="713225" y="3336948"/>
            <a:ext cx="2487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75" name="Google Shape;275;p31"/>
          <p:cNvSpPr txBox="1">
            <a:spLocks noGrp="1"/>
          </p:cNvSpPr>
          <p:nvPr>
            <p:ph type="ctrTitle" idx="4"/>
          </p:nvPr>
        </p:nvSpPr>
        <p:spPr>
          <a:xfrm>
            <a:off x="3432579" y="3336948"/>
            <a:ext cx="24918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76" name="Google Shape;276;p31"/>
          <p:cNvSpPr txBox="1">
            <a:spLocks noGrp="1"/>
          </p:cNvSpPr>
          <p:nvPr>
            <p:ph type="subTitle" idx="5"/>
          </p:nvPr>
        </p:nvSpPr>
        <p:spPr>
          <a:xfrm>
            <a:off x="5923116" y="3652528"/>
            <a:ext cx="24894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ctrTitle" idx="6"/>
          </p:nvPr>
        </p:nvSpPr>
        <p:spPr>
          <a:xfrm>
            <a:off x="5923112" y="3336948"/>
            <a:ext cx="2489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4_1">
    <p:bg>
      <p:bgPr>
        <a:solidFill>
          <a:schemeClr val="accent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"/>
          <p:cNvSpPr/>
          <p:nvPr/>
        </p:nvSpPr>
        <p:spPr>
          <a:xfrm>
            <a:off x="8764014" y="11"/>
            <a:ext cx="388350" cy="390913"/>
          </a:xfrm>
          <a:custGeom>
            <a:avLst/>
            <a:gdLst/>
            <a:ahLst/>
            <a:cxnLst/>
            <a:rect l="l" t="t" r="r" b="b"/>
            <a:pathLst>
              <a:path w="6363" h="6405" extrusionOk="0">
                <a:moveTo>
                  <a:pt x="1" y="1"/>
                </a:moveTo>
                <a:lnTo>
                  <a:pt x="6362" y="6404"/>
                </a:lnTo>
                <a:lnTo>
                  <a:pt x="6362" y="5316"/>
                </a:lnTo>
                <a:lnTo>
                  <a:pt x="1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8235301" y="11"/>
            <a:ext cx="917074" cy="919638"/>
          </a:xfrm>
          <a:custGeom>
            <a:avLst/>
            <a:gdLst/>
            <a:ahLst/>
            <a:cxnLst/>
            <a:rect l="l" t="t" r="r" b="b"/>
            <a:pathLst>
              <a:path w="15026" h="15068" extrusionOk="0">
                <a:moveTo>
                  <a:pt x="1" y="1"/>
                </a:moveTo>
                <a:lnTo>
                  <a:pt x="15025" y="15067"/>
                </a:lnTo>
                <a:lnTo>
                  <a:pt x="15025" y="13979"/>
                </a:lnTo>
                <a:lnTo>
                  <a:pt x="1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7972196" y="11"/>
            <a:ext cx="1180185" cy="1182749"/>
          </a:xfrm>
          <a:custGeom>
            <a:avLst/>
            <a:gdLst/>
            <a:ahLst/>
            <a:cxnLst/>
            <a:rect l="l" t="t" r="r" b="b"/>
            <a:pathLst>
              <a:path w="19337" h="19379" extrusionOk="0">
                <a:moveTo>
                  <a:pt x="1" y="1"/>
                </a:moveTo>
                <a:lnTo>
                  <a:pt x="19336" y="19378"/>
                </a:lnTo>
                <a:lnTo>
                  <a:pt x="19336" y="18332"/>
                </a:lnTo>
                <a:lnTo>
                  <a:pt x="1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2"/>
          <p:cNvSpPr/>
          <p:nvPr/>
        </p:nvSpPr>
        <p:spPr>
          <a:xfrm>
            <a:off x="7709152" y="11"/>
            <a:ext cx="1443236" cy="1448362"/>
          </a:xfrm>
          <a:custGeom>
            <a:avLst/>
            <a:gdLst/>
            <a:ahLst/>
            <a:cxnLst/>
            <a:rect l="l" t="t" r="r" b="b"/>
            <a:pathLst>
              <a:path w="23647" h="23731" extrusionOk="0">
                <a:moveTo>
                  <a:pt x="0" y="1"/>
                </a:moveTo>
                <a:lnTo>
                  <a:pt x="23646" y="23731"/>
                </a:lnTo>
                <a:lnTo>
                  <a:pt x="23646" y="22643"/>
                </a:lnTo>
                <a:lnTo>
                  <a:pt x="10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8500970" y="11"/>
            <a:ext cx="651400" cy="653963"/>
          </a:xfrm>
          <a:custGeom>
            <a:avLst/>
            <a:gdLst/>
            <a:ahLst/>
            <a:cxnLst/>
            <a:rect l="l" t="t" r="r" b="b"/>
            <a:pathLst>
              <a:path w="10673" h="10715" extrusionOk="0">
                <a:moveTo>
                  <a:pt x="0" y="1"/>
                </a:moveTo>
                <a:lnTo>
                  <a:pt x="10672" y="10715"/>
                </a:lnTo>
                <a:lnTo>
                  <a:pt x="10672" y="9627"/>
                </a:lnTo>
                <a:lnTo>
                  <a:pt x="104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714850" y="342305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subTitle" idx="1"/>
          </p:nvPr>
        </p:nvSpPr>
        <p:spPr>
          <a:xfrm>
            <a:off x="1266375" y="2175651"/>
            <a:ext cx="31950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2"/>
          <p:cNvSpPr txBox="1">
            <a:spLocks noGrp="1"/>
          </p:cNvSpPr>
          <p:nvPr>
            <p:ph type="subTitle" idx="2"/>
          </p:nvPr>
        </p:nvSpPr>
        <p:spPr>
          <a:xfrm>
            <a:off x="4682685" y="2175654"/>
            <a:ext cx="31950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subTitle" idx="3"/>
          </p:nvPr>
        </p:nvSpPr>
        <p:spPr>
          <a:xfrm>
            <a:off x="1266350" y="3816875"/>
            <a:ext cx="31950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4"/>
          </p:nvPr>
        </p:nvSpPr>
        <p:spPr>
          <a:xfrm>
            <a:off x="1266350" y="1755902"/>
            <a:ext cx="31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5"/>
          </p:nvPr>
        </p:nvSpPr>
        <p:spPr>
          <a:xfrm>
            <a:off x="4682678" y="1755902"/>
            <a:ext cx="31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6"/>
          </p:nvPr>
        </p:nvSpPr>
        <p:spPr>
          <a:xfrm>
            <a:off x="1266357" y="3397120"/>
            <a:ext cx="31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subTitle" idx="7"/>
          </p:nvPr>
        </p:nvSpPr>
        <p:spPr>
          <a:xfrm>
            <a:off x="4682670" y="3816875"/>
            <a:ext cx="31950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8"/>
          </p:nvPr>
        </p:nvSpPr>
        <p:spPr>
          <a:xfrm>
            <a:off x="4682679" y="3397120"/>
            <a:ext cx="319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_AND_TWO_COLUMNS_1_4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33"/>
          <p:cNvGrpSpPr/>
          <p:nvPr/>
        </p:nvGrpSpPr>
        <p:grpSpPr>
          <a:xfrm>
            <a:off x="49326" y="661151"/>
            <a:ext cx="2252574" cy="115252"/>
            <a:chOff x="4293901" y="4449426"/>
            <a:chExt cx="2252574" cy="115252"/>
          </a:xfrm>
        </p:grpSpPr>
        <p:sp>
          <p:nvSpPr>
            <p:cNvPr id="297" name="Google Shape;297;p33"/>
            <p:cNvSpPr/>
            <p:nvPr/>
          </p:nvSpPr>
          <p:spPr>
            <a:xfrm>
              <a:off x="4293901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4665262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5018478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3"/>
            <p:cNvSpPr/>
            <p:nvPr/>
          </p:nvSpPr>
          <p:spPr>
            <a:xfrm>
              <a:off x="5353475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3"/>
            <p:cNvSpPr/>
            <p:nvPr/>
          </p:nvSpPr>
          <p:spPr>
            <a:xfrm>
              <a:off x="5724872" y="4449426"/>
              <a:ext cx="115208" cy="115252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3"/>
            <p:cNvSpPr/>
            <p:nvPr/>
          </p:nvSpPr>
          <p:spPr>
            <a:xfrm>
              <a:off x="6078051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6431230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33"/>
          <p:cNvSpPr txBox="1">
            <a:spLocks noGrp="1"/>
          </p:cNvSpPr>
          <p:nvPr>
            <p:ph type="title"/>
          </p:nvPr>
        </p:nvSpPr>
        <p:spPr>
          <a:xfrm>
            <a:off x="714850" y="340266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subTitle" idx="1"/>
          </p:nvPr>
        </p:nvSpPr>
        <p:spPr>
          <a:xfrm>
            <a:off x="713225" y="2185190"/>
            <a:ext cx="2285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2"/>
          </p:nvPr>
        </p:nvSpPr>
        <p:spPr>
          <a:xfrm>
            <a:off x="715181" y="1750626"/>
            <a:ext cx="22812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ubTitle" idx="3"/>
          </p:nvPr>
        </p:nvSpPr>
        <p:spPr>
          <a:xfrm>
            <a:off x="3427653" y="2184645"/>
            <a:ext cx="2285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4"/>
          </p:nvPr>
        </p:nvSpPr>
        <p:spPr>
          <a:xfrm>
            <a:off x="3429609" y="1749900"/>
            <a:ext cx="22812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" name="Google Shape;309;p33"/>
          <p:cNvSpPr txBox="1">
            <a:spLocks noGrp="1"/>
          </p:cNvSpPr>
          <p:nvPr>
            <p:ph type="subTitle" idx="5"/>
          </p:nvPr>
        </p:nvSpPr>
        <p:spPr>
          <a:xfrm>
            <a:off x="6142082" y="2184645"/>
            <a:ext cx="2285400" cy="5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3"/>
          <p:cNvSpPr txBox="1">
            <a:spLocks noGrp="1"/>
          </p:cNvSpPr>
          <p:nvPr>
            <p:ph type="subTitle" idx="6"/>
          </p:nvPr>
        </p:nvSpPr>
        <p:spPr>
          <a:xfrm>
            <a:off x="6144038" y="1749900"/>
            <a:ext cx="22812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subTitle" idx="7"/>
          </p:nvPr>
        </p:nvSpPr>
        <p:spPr>
          <a:xfrm>
            <a:off x="713225" y="4019150"/>
            <a:ext cx="22854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ubTitle" idx="8"/>
          </p:nvPr>
        </p:nvSpPr>
        <p:spPr>
          <a:xfrm>
            <a:off x="715181" y="3586228"/>
            <a:ext cx="22812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3" name="Google Shape;313;p33"/>
          <p:cNvSpPr txBox="1">
            <a:spLocks noGrp="1"/>
          </p:cNvSpPr>
          <p:nvPr>
            <p:ph type="subTitle" idx="9"/>
          </p:nvPr>
        </p:nvSpPr>
        <p:spPr>
          <a:xfrm>
            <a:off x="3427653" y="4019150"/>
            <a:ext cx="22854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subTitle" idx="13"/>
          </p:nvPr>
        </p:nvSpPr>
        <p:spPr>
          <a:xfrm>
            <a:off x="3429609" y="3586228"/>
            <a:ext cx="22812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5" name="Google Shape;315;p33"/>
          <p:cNvSpPr txBox="1">
            <a:spLocks noGrp="1"/>
          </p:cNvSpPr>
          <p:nvPr>
            <p:ph type="subTitle" idx="14"/>
          </p:nvPr>
        </p:nvSpPr>
        <p:spPr>
          <a:xfrm>
            <a:off x="6142082" y="4019150"/>
            <a:ext cx="2285400" cy="5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3"/>
          <p:cNvSpPr txBox="1">
            <a:spLocks noGrp="1"/>
          </p:cNvSpPr>
          <p:nvPr>
            <p:ph type="subTitle" idx="15"/>
          </p:nvPr>
        </p:nvSpPr>
        <p:spPr>
          <a:xfrm>
            <a:off x="6144038" y="3586228"/>
            <a:ext cx="22812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TITLE_AND_TWO_COLUMNS_1_2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4"/>
          <p:cNvSpPr/>
          <p:nvPr/>
        </p:nvSpPr>
        <p:spPr>
          <a:xfrm>
            <a:off x="2497387" y="539500"/>
            <a:ext cx="4149263" cy="4603988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34"/>
          <p:cNvGrpSpPr/>
          <p:nvPr/>
        </p:nvGrpSpPr>
        <p:grpSpPr>
          <a:xfrm>
            <a:off x="54276" y="734776"/>
            <a:ext cx="2252574" cy="115252"/>
            <a:chOff x="4293901" y="4449426"/>
            <a:chExt cx="2252574" cy="115252"/>
          </a:xfrm>
        </p:grpSpPr>
        <p:sp>
          <p:nvSpPr>
            <p:cNvPr id="321" name="Google Shape;321;p34"/>
            <p:cNvSpPr/>
            <p:nvPr/>
          </p:nvSpPr>
          <p:spPr>
            <a:xfrm>
              <a:off x="4293901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4665262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5018478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5353475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5724872" y="4449426"/>
              <a:ext cx="115208" cy="115252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6078051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431230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4"/>
          <p:cNvGrpSpPr/>
          <p:nvPr/>
        </p:nvGrpSpPr>
        <p:grpSpPr>
          <a:xfrm>
            <a:off x="6832460" y="4293476"/>
            <a:ext cx="2252574" cy="115252"/>
            <a:chOff x="4293901" y="4449426"/>
            <a:chExt cx="2252574" cy="115252"/>
          </a:xfrm>
        </p:grpSpPr>
        <p:sp>
          <p:nvSpPr>
            <p:cNvPr id="329" name="Google Shape;329;p34"/>
            <p:cNvSpPr/>
            <p:nvPr/>
          </p:nvSpPr>
          <p:spPr>
            <a:xfrm>
              <a:off x="4293901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4665262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5018478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5353475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5724872" y="4449426"/>
              <a:ext cx="115208" cy="115252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6078051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6431230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34"/>
          <p:cNvSpPr txBox="1">
            <a:spLocks noGrp="1"/>
          </p:cNvSpPr>
          <p:nvPr>
            <p:ph type="subTitle" idx="1"/>
          </p:nvPr>
        </p:nvSpPr>
        <p:spPr>
          <a:xfrm>
            <a:off x="2669352" y="1517863"/>
            <a:ext cx="38052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4"/>
          <p:cNvSpPr txBox="1">
            <a:spLocks noGrp="1"/>
          </p:cNvSpPr>
          <p:nvPr>
            <p:ph type="title" hasCustomPrompt="1"/>
          </p:nvPr>
        </p:nvSpPr>
        <p:spPr>
          <a:xfrm>
            <a:off x="3345800" y="617151"/>
            <a:ext cx="24525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8" name="Google Shape;338;p34"/>
          <p:cNvSpPr txBox="1">
            <a:spLocks noGrp="1"/>
          </p:cNvSpPr>
          <p:nvPr>
            <p:ph type="subTitle" idx="2"/>
          </p:nvPr>
        </p:nvSpPr>
        <p:spPr>
          <a:xfrm>
            <a:off x="2669450" y="2793990"/>
            <a:ext cx="38052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4"/>
          <p:cNvSpPr txBox="1">
            <a:spLocks noGrp="1"/>
          </p:cNvSpPr>
          <p:nvPr>
            <p:ph type="title" idx="3" hasCustomPrompt="1"/>
          </p:nvPr>
        </p:nvSpPr>
        <p:spPr>
          <a:xfrm>
            <a:off x="3345750" y="1893274"/>
            <a:ext cx="24525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40" name="Google Shape;340;p34"/>
          <p:cNvSpPr txBox="1">
            <a:spLocks noGrp="1"/>
          </p:cNvSpPr>
          <p:nvPr>
            <p:ph type="subTitle" idx="4"/>
          </p:nvPr>
        </p:nvSpPr>
        <p:spPr>
          <a:xfrm>
            <a:off x="2669516" y="4075524"/>
            <a:ext cx="38052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title" idx="5" hasCustomPrompt="1"/>
          </p:nvPr>
        </p:nvSpPr>
        <p:spPr>
          <a:xfrm>
            <a:off x="3345800" y="3166198"/>
            <a:ext cx="2452500" cy="9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BODY_1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5"/>
          <p:cNvSpPr/>
          <p:nvPr/>
        </p:nvSpPr>
        <p:spPr>
          <a:xfrm>
            <a:off x="1566301" y="0"/>
            <a:ext cx="6011417" cy="345337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35"/>
          <p:cNvGrpSpPr/>
          <p:nvPr/>
        </p:nvGrpSpPr>
        <p:grpSpPr>
          <a:xfrm rot="10800000">
            <a:off x="232556" y="2953275"/>
            <a:ext cx="1964297" cy="1971216"/>
            <a:chOff x="6099831" y="216825"/>
            <a:chExt cx="1964297" cy="1971216"/>
          </a:xfrm>
        </p:grpSpPr>
        <p:sp>
          <p:nvSpPr>
            <p:cNvPr id="346" name="Google Shape;346;p35"/>
            <p:cNvSpPr/>
            <p:nvPr/>
          </p:nvSpPr>
          <p:spPr>
            <a:xfrm>
              <a:off x="7535549" y="216825"/>
              <a:ext cx="528559" cy="532031"/>
            </a:xfrm>
            <a:custGeom>
              <a:avLst/>
              <a:gdLst/>
              <a:ahLst/>
              <a:cxnLst/>
              <a:rect l="l" t="t" r="r" b="b"/>
              <a:pathLst>
                <a:path w="6363" h="6405" extrusionOk="0">
                  <a:moveTo>
                    <a:pt x="1" y="1"/>
                  </a:moveTo>
                  <a:lnTo>
                    <a:pt x="6362" y="6404"/>
                  </a:lnTo>
                  <a:lnTo>
                    <a:pt x="6362" y="5316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6815946" y="216825"/>
              <a:ext cx="1248172" cy="1251623"/>
            </a:xfrm>
            <a:custGeom>
              <a:avLst/>
              <a:gdLst/>
              <a:ahLst/>
              <a:cxnLst/>
              <a:rect l="l" t="t" r="r" b="b"/>
              <a:pathLst>
                <a:path w="15026" h="15068" extrusionOk="0">
                  <a:moveTo>
                    <a:pt x="1" y="1"/>
                  </a:moveTo>
                  <a:lnTo>
                    <a:pt x="15025" y="15067"/>
                  </a:lnTo>
                  <a:lnTo>
                    <a:pt x="15025" y="1397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6457847" y="216825"/>
              <a:ext cx="1606276" cy="1609717"/>
            </a:xfrm>
            <a:custGeom>
              <a:avLst/>
              <a:gdLst/>
              <a:ahLst/>
              <a:cxnLst/>
              <a:rect l="l" t="t" r="r" b="b"/>
              <a:pathLst>
                <a:path w="19337" h="19379" extrusionOk="0">
                  <a:moveTo>
                    <a:pt x="1" y="1"/>
                  </a:moveTo>
                  <a:lnTo>
                    <a:pt x="19336" y="19378"/>
                  </a:lnTo>
                  <a:lnTo>
                    <a:pt x="19336" y="1833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6099831" y="216825"/>
              <a:ext cx="1964297" cy="1971216"/>
            </a:xfrm>
            <a:custGeom>
              <a:avLst/>
              <a:gdLst/>
              <a:ahLst/>
              <a:cxnLst/>
              <a:rect l="l" t="t" r="r" b="b"/>
              <a:pathLst>
                <a:path w="23647" h="23731" extrusionOk="0">
                  <a:moveTo>
                    <a:pt x="0" y="1"/>
                  </a:moveTo>
                  <a:lnTo>
                    <a:pt x="23646" y="23731"/>
                  </a:lnTo>
                  <a:lnTo>
                    <a:pt x="23646" y="2264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7177533" y="216825"/>
              <a:ext cx="886579" cy="890041"/>
            </a:xfrm>
            <a:custGeom>
              <a:avLst/>
              <a:gdLst/>
              <a:ahLst/>
              <a:cxnLst/>
              <a:rect l="l" t="t" r="r" b="b"/>
              <a:pathLst>
                <a:path w="10673" h="10715" extrusionOk="0">
                  <a:moveTo>
                    <a:pt x="0" y="1"/>
                  </a:moveTo>
                  <a:lnTo>
                    <a:pt x="10672" y="10715"/>
                  </a:lnTo>
                  <a:lnTo>
                    <a:pt x="10672" y="9627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35"/>
          <p:cNvSpPr/>
          <p:nvPr/>
        </p:nvSpPr>
        <p:spPr>
          <a:xfrm>
            <a:off x="7064365" y="539500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title"/>
          </p:nvPr>
        </p:nvSpPr>
        <p:spPr>
          <a:xfrm>
            <a:off x="2086513" y="329121"/>
            <a:ext cx="4971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51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53" name="Google Shape;353;p35"/>
          <p:cNvSpPr txBox="1">
            <a:spLocks noGrp="1"/>
          </p:cNvSpPr>
          <p:nvPr>
            <p:ph type="subTitle" idx="1"/>
          </p:nvPr>
        </p:nvSpPr>
        <p:spPr>
          <a:xfrm>
            <a:off x="2357450" y="2015228"/>
            <a:ext cx="44292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5"/>
          <p:cNvSpPr txBox="1"/>
          <p:nvPr/>
        </p:nvSpPr>
        <p:spPr>
          <a:xfrm>
            <a:off x="1825900" y="3654325"/>
            <a:ext cx="5492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CRÉDITOS: Esta presentación fue creada por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que incluye iconos de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infografías, imágenes de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7985076" y="0"/>
            <a:ext cx="1166062" cy="868641"/>
          </a:xfrm>
          <a:custGeom>
            <a:avLst/>
            <a:gdLst/>
            <a:ahLst/>
            <a:cxnLst/>
            <a:rect l="l" t="t" r="r" b="b"/>
            <a:pathLst>
              <a:path w="28879" h="21513" extrusionOk="0">
                <a:moveTo>
                  <a:pt x="1" y="1"/>
                </a:moveTo>
                <a:lnTo>
                  <a:pt x="21471" y="21512"/>
                </a:lnTo>
                <a:lnTo>
                  <a:pt x="28878" y="14105"/>
                </a:lnTo>
                <a:lnTo>
                  <a:pt x="2887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460500" y="340150"/>
            <a:ext cx="822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709875" y="940800"/>
            <a:ext cx="7719300" cy="37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57" name="Google Shape;357;p36"/>
          <p:cNvSpPr/>
          <p:nvPr/>
        </p:nvSpPr>
        <p:spPr>
          <a:xfrm flipH="1">
            <a:off x="6891423" y="1441752"/>
            <a:ext cx="2252576" cy="2259987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0" y="0"/>
            <a:ext cx="1348878" cy="1353316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36"/>
          <p:cNvGrpSpPr/>
          <p:nvPr/>
        </p:nvGrpSpPr>
        <p:grpSpPr>
          <a:xfrm>
            <a:off x="541776" y="4248226"/>
            <a:ext cx="2252574" cy="115252"/>
            <a:chOff x="4293901" y="4449426"/>
            <a:chExt cx="2252574" cy="115252"/>
          </a:xfrm>
        </p:grpSpPr>
        <p:sp>
          <p:nvSpPr>
            <p:cNvPr id="360" name="Google Shape;360;p36"/>
            <p:cNvSpPr/>
            <p:nvPr/>
          </p:nvSpPr>
          <p:spPr>
            <a:xfrm>
              <a:off x="4293901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4665262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/>
            <p:nvPr/>
          </p:nvSpPr>
          <p:spPr>
            <a:xfrm>
              <a:off x="5018478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5353475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5724872" y="4449426"/>
              <a:ext cx="115208" cy="115252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/>
            <p:nvPr/>
          </p:nvSpPr>
          <p:spPr>
            <a:xfrm>
              <a:off x="6078051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6431230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1_4_1_2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7"/>
          <p:cNvSpPr/>
          <p:nvPr/>
        </p:nvSpPr>
        <p:spPr>
          <a:xfrm>
            <a:off x="8668244" y="1765781"/>
            <a:ext cx="438235" cy="1611944"/>
          </a:xfrm>
          <a:custGeom>
            <a:avLst/>
            <a:gdLst/>
            <a:ahLst/>
            <a:cxnLst/>
            <a:rect l="l" t="t" r="r" b="b"/>
            <a:pathLst>
              <a:path w="11845" h="43569" extrusionOk="0">
                <a:moveTo>
                  <a:pt x="1" y="1"/>
                </a:moveTo>
                <a:lnTo>
                  <a:pt x="1" y="336"/>
                </a:lnTo>
                <a:lnTo>
                  <a:pt x="11845" y="336"/>
                </a:lnTo>
                <a:lnTo>
                  <a:pt x="11845" y="43"/>
                </a:lnTo>
                <a:lnTo>
                  <a:pt x="1" y="1"/>
                </a:lnTo>
                <a:close/>
                <a:moveTo>
                  <a:pt x="1" y="3098"/>
                </a:moveTo>
                <a:lnTo>
                  <a:pt x="1" y="3433"/>
                </a:lnTo>
                <a:lnTo>
                  <a:pt x="11845" y="3433"/>
                </a:lnTo>
                <a:lnTo>
                  <a:pt x="11845" y="3098"/>
                </a:lnTo>
                <a:close/>
                <a:moveTo>
                  <a:pt x="1" y="6195"/>
                </a:moveTo>
                <a:lnTo>
                  <a:pt x="1" y="6488"/>
                </a:lnTo>
                <a:lnTo>
                  <a:pt x="11845" y="6488"/>
                </a:lnTo>
                <a:lnTo>
                  <a:pt x="11845" y="6195"/>
                </a:lnTo>
                <a:close/>
                <a:moveTo>
                  <a:pt x="1" y="9292"/>
                </a:moveTo>
                <a:lnTo>
                  <a:pt x="1" y="9585"/>
                </a:lnTo>
                <a:lnTo>
                  <a:pt x="11845" y="9585"/>
                </a:lnTo>
                <a:lnTo>
                  <a:pt x="11845" y="9292"/>
                </a:lnTo>
                <a:close/>
                <a:moveTo>
                  <a:pt x="1" y="12389"/>
                </a:moveTo>
                <a:lnTo>
                  <a:pt x="1" y="12682"/>
                </a:lnTo>
                <a:lnTo>
                  <a:pt x="11845" y="12682"/>
                </a:lnTo>
                <a:lnTo>
                  <a:pt x="11845" y="12389"/>
                </a:lnTo>
                <a:close/>
                <a:moveTo>
                  <a:pt x="1" y="15444"/>
                </a:moveTo>
                <a:lnTo>
                  <a:pt x="1" y="15779"/>
                </a:lnTo>
                <a:lnTo>
                  <a:pt x="11845" y="15779"/>
                </a:lnTo>
                <a:lnTo>
                  <a:pt x="11845" y="15444"/>
                </a:lnTo>
                <a:close/>
                <a:moveTo>
                  <a:pt x="1" y="18541"/>
                </a:moveTo>
                <a:lnTo>
                  <a:pt x="1" y="18834"/>
                </a:lnTo>
                <a:lnTo>
                  <a:pt x="11845" y="18834"/>
                </a:lnTo>
                <a:lnTo>
                  <a:pt x="11845" y="18541"/>
                </a:lnTo>
                <a:close/>
                <a:moveTo>
                  <a:pt x="1" y="21638"/>
                </a:moveTo>
                <a:lnTo>
                  <a:pt x="1" y="21931"/>
                </a:lnTo>
                <a:lnTo>
                  <a:pt x="11845" y="21931"/>
                </a:lnTo>
                <a:lnTo>
                  <a:pt x="11845" y="21638"/>
                </a:lnTo>
                <a:close/>
                <a:moveTo>
                  <a:pt x="1" y="24735"/>
                </a:moveTo>
                <a:lnTo>
                  <a:pt x="1" y="25028"/>
                </a:lnTo>
                <a:lnTo>
                  <a:pt x="11845" y="25028"/>
                </a:lnTo>
                <a:lnTo>
                  <a:pt x="11845" y="24735"/>
                </a:lnTo>
                <a:close/>
                <a:moveTo>
                  <a:pt x="1" y="27790"/>
                </a:moveTo>
                <a:lnTo>
                  <a:pt x="1" y="28125"/>
                </a:lnTo>
                <a:lnTo>
                  <a:pt x="11845" y="28125"/>
                </a:lnTo>
                <a:lnTo>
                  <a:pt x="11845" y="27790"/>
                </a:lnTo>
                <a:close/>
                <a:moveTo>
                  <a:pt x="1" y="30887"/>
                </a:moveTo>
                <a:lnTo>
                  <a:pt x="1" y="31222"/>
                </a:lnTo>
                <a:lnTo>
                  <a:pt x="11845" y="31222"/>
                </a:lnTo>
                <a:lnTo>
                  <a:pt x="11845" y="30887"/>
                </a:lnTo>
                <a:close/>
                <a:moveTo>
                  <a:pt x="1" y="33984"/>
                </a:moveTo>
                <a:lnTo>
                  <a:pt x="1" y="34277"/>
                </a:lnTo>
                <a:lnTo>
                  <a:pt x="11845" y="34277"/>
                </a:lnTo>
                <a:lnTo>
                  <a:pt x="11845" y="33984"/>
                </a:lnTo>
                <a:close/>
                <a:moveTo>
                  <a:pt x="1" y="37081"/>
                </a:moveTo>
                <a:lnTo>
                  <a:pt x="1" y="37374"/>
                </a:lnTo>
                <a:lnTo>
                  <a:pt x="11845" y="37374"/>
                </a:lnTo>
                <a:lnTo>
                  <a:pt x="11845" y="37081"/>
                </a:lnTo>
                <a:close/>
                <a:moveTo>
                  <a:pt x="1" y="40136"/>
                </a:moveTo>
                <a:lnTo>
                  <a:pt x="1" y="40471"/>
                </a:lnTo>
                <a:lnTo>
                  <a:pt x="11845" y="40471"/>
                </a:lnTo>
                <a:lnTo>
                  <a:pt x="11845" y="40136"/>
                </a:lnTo>
                <a:close/>
                <a:moveTo>
                  <a:pt x="1" y="43233"/>
                </a:moveTo>
                <a:lnTo>
                  <a:pt x="1" y="43568"/>
                </a:lnTo>
                <a:lnTo>
                  <a:pt x="11845" y="43568"/>
                </a:lnTo>
                <a:lnTo>
                  <a:pt x="11845" y="432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/>
          <p:cNvSpPr/>
          <p:nvPr/>
        </p:nvSpPr>
        <p:spPr>
          <a:xfrm rot="5400000" flipH="1">
            <a:off x="3625" y="-3613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">
    <p:bg>
      <p:bgPr>
        <a:solidFill>
          <a:schemeClr val="accent2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8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73" name="Google Shape;373;p38"/>
          <p:cNvSpPr/>
          <p:nvPr/>
        </p:nvSpPr>
        <p:spPr>
          <a:xfrm rot="10800000">
            <a:off x="-231850" y="-246350"/>
            <a:ext cx="1363447" cy="1370686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-6" y="64531"/>
            <a:ext cx="438235" cy="1611944"/>
          </a:xfrm>
          <a:custGeom>
            <a:avLst/>
            <a:gdLst/>
            <a:ahLst/>
            <a:cxnLst/>
            <a:rect l="l" t="t" r="r" b="b"/>
            <a:pathLst>
              <a:path w="11845" h="43569" extrusionOk="0">
                <a:moveTo>
                  <a:pt x="1" y="1"/>
                </a:moveTo>
                <a:lnTo>
                  <a:pt x="1" y="336"/>
                </a:lnTo>
                <a:lnTo>
                  <a:pt x="11845" y="336"/>
                </a:lnTo>
                <a:lnTo>
                  <a:pt x="11845" y="43"/>
                </a:lnTo>
                <a:lnTo>
                  <a:pt x="1" y="1"/>
                </a:lnTo>
                <a:close/>
                <a:moveTo>
                  <a:pt x="1" y="3098"/>
                </a:moveTo>
                <a:lnTo>
                  <a:pt x="1" y="3433"/>
                </a:lnTo>
                <a:lnTo>
                  <a:pt x="11845" y="3433"/>
                </a:lnTo>
                <a:lnTo>
                  <a:pt x="11845" y="3098"/>
                </a:lnTo>
                <a:close/>
                <a:moveTo>
                  <a:pt x="1" y="6195"/>
                </a:moveTo>
                <a:lnTo>
                  <a:pt x="1" y="6488"/>
                </a:lnTo>
                <a:lnTo>
                  <a:pt x="11845" y="6488"/>
                </a:lnTo>
                <a:lnTo>
                  <a:pt x="11845" y="6195"/>
                </a:lnTo>
                <a:close/>
                <a:moveTo>
                  <a:pt x="1" y="9292"/>
                </a:moveTo>
                <a:lnTo>
                  <a:pt x="1" y="9585"/>
                </a:lnTo>
                <a:lnTo>
                  <a:pt x="11845" y="9585"/>
                </a:lnTo>
                <a:lnTo>
                  <a:pt x="11845" y="9292"/>
                </a:lnTo>
                <a:close/>
                <a:moveTo>
                  <a:pt x="1" y="12389"/>
                </a:moveTo>
                <a:lnTo>
                  <a:pt x="1" y="12682"/>
                </a:lnTo>
                <a:lnTo>
                  <a:pt x="11845" y="12682"/>
                </a:lnTo>
                <a:lnTo>
                  <a:pt x="11845" y="12389"/>
                </a:lnTo>
                <a:close/>
                <a:moveTo>
                  <a:pt x="1" y="15444"/>
                </a:moveTo>
                <a:lnTo>
                  <a:pt x="1" y="15779"/>
                </a:lnTo>
                <a:lnTo>
                  <a:pt x="11845" y="15779"/>
                </a:lnTo>
                <a:lnTo>
                  <a:pt x="11845" y="15444"/>
                </a:lnTo>
                <a:close/>
                <a:moveTo>
                  <a:pt x="1" y="18541"/>
                </a:moveTo>
                <a:lnTo>
                  <a:pt x="1" y="18834"/>
                </a:lnTo>
                <a:lnTo>
                  <a:pt x="11845" y="18834"/>
                </a:lnTo>
                <a:lnTo>
                  <a:pt x="11845" y="18541"/>
                </a:lnTo>
                <a:close/>
                <a:moveTo>
                  <a:pt x="1" y="21638"/>
                </a:moveTo>
                <a:lnTo>
                  <a:pt x="1" y="21931"/>
                </a:lnTo>
                <a:lnTo>
                  <a:pt x="11845" y="21931"/>
                </a:lnTo>
                <a:lnTo>
                  <a:pt x="11845" y="21638"/>
                </a:lnTo>
                <a:close/>
                <a:moveTo>
                  <a:pt x="1" y="24735"/>
                </a:moveTo>
                <a:lnTo>
                  <a:pt x="1" y="25028"/>
                </a:lnTo>
                <a:lnTo>
                  <a:pt x="11845" y="25028"/>
                </a:lnTo>
                <a:lnTo>
                  <a:pt x="11845" y="24735"/>
                </a:lnTo>
                <a:close/>
                <a:moveTo>
                  <a:pt x="1" y="27790"/>
                </a:moveTo>
                <a:lnTo>
                  <a:pt x="1" y="28125"/>
                </a:lnTo>
                <a:lnTo>
                  <a:pt x="11845" y="28125"/>
                </a:lnTo>
                <a:lnTo>
                  <a:pt x="11845" y="27790"/>
                </a:lnTo>
                <a:close/>
                <a:moveTo>
                  <a:pt x="1" y="30887"/>
                </a:moveTo>
                <a:lnTo>
                  <a:pt x="1" y="31222"/>
                </a:lnTo>
                <a:lnTo>
                  <a:pt x="11845" y="31222"/>
                </a:lnTo>
                <a:lnTo>
                  <a:pt x="11845" y="30887"/>
                </a:lnTo>
                <a:close/>
                <a:moveTo>
                  <a:pt x="1" y="33984"/>
                </a:moveTo>
                <a:lnTo>
                  <a:pt x="1" y="34277"/>
                </a:lnTo>
                <a:lnTo>
                  <a:pt x="11845" y="34277"/>
                </a:lnTo>
                <a:lnTo>
                  <a:pt x="11845" y="33984"/>
                </a:lnTo>
                <a:close/>
                <a:moveTo>
                  <a:pt x="1" y="37081"/>
                </a:moveTo>
                <a:lnTo>
                  <a:pt x="1" y="37374"/>
                </a:lnTo>
                <a:lnTo>
                  <a:pt x="11845" y="37374"/>
                </a:lnTo>
                <a:lnTo>
                  <a:pt x="11845" y="37081"/>
                </a:lnTo>
                <a:close/>
                <a:moveTo>
                  <a:pt x="1" y="40136"/>
                </a:moveTo>
                <a:lnTo>
                  <a:pt x="1" y="40471"/>
                </a:lnTo>
                <a:lnTo>
                  <a:pt x="11845" y="40471"/>
                </a:lnTo>
                <a:lnTo>
                  <a:pt x="11845" y="40136"/>
                </a:lnTo>
                <a:close/>
                <a:moveTo>
                  <a:pt x="1" y="43233"/>
                </a:moveTo>
                <a:lnTo>
                  <a:pt x="1" y="43568"/>
                </a:lnTo>
                <a:lnTo>
                  <a:pt x="11845" y="43568"/>
                </a:lnTo>
                <a:lnTo>
                  <a:pt x="11845" y="4323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10800000" flipH="1">
            <a:off x="7977926" y="4274850"/>
            <a:ext cx="1166062" cy="868641"/>
          </a:xfrm>
          <a:custGeom>
            <a:avLst/>
            <a:gdLst/>
            <a:ahLst/>
            <a:cxnLst/>
            <a:rect l="l" t="t" r="r" b="b"/>
            <a:pathLst>
              <a:path w="28879" h="21513" extrusionOk="0">
                <a:moveTo>
                  <a:pt x="1" y="1"/>
                </a:moveTo>
                <a:lnTo>
                  <a:pt x="21471" y="21512"/>
                </a:lnTo>
                <a:lnTo>
                  <a:pt x="28878" y="14105"/>
                </a:lnTo>
                <a:lnTo>
                  <a:pt x="288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14850" y="336843"/>
            <a:ext cx="77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009941" y="3633734"/>
            <a:ext cx="31212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5012916" y="3633734"/>
            <a:ext cx="31212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1009900" y="3181989"/>
            <a:ext cx="31212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5012875" y="3181989"/>
            <a:ext cx="3121200" cy="5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/>
          </p:nvPr>
        </p:nvSpPr>
        <p:spPr>
          <a:xfrm>
            <a:off x="714850" y="336786"/>
            <a:ext cx="7714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0" y="954550"/>
            <a:ext cx="7589962" cy="3234387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0"/>
            <a:ext cx="1348878" cy="1353316"/>
          </a:xfrm>
          <a:custGeom>
            <a:avLst/>
            <a:gdLst/>
            <a:ahLst/>
            <a:cxnLst/>
            <a:rect l="l" t="t" r="r" b="b"/>
            <a:pathLst>
              <a:path w="25530" h="25614" extrusionOk="0">
                <a:moveTo>
                  <a:pt x="1" y="0"/>
                </a:moveTo>
                <a:lnTo>
                  <a:pt x="1" y="25613"/>
                </a:lnTo>
                <a:lnTo>
                  <a:pt x="25530" y="25613"/>
                </a:lnTo>
                <a:lnTo>
                  <a:pt x="255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13225" y="1501791"/>
            <a:ext cx="7838700" cy="25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5051799" y="0"/>
            <a:ext cx="3159999" cy="2279793"/>
          </a:xfrm>
          <a:custGeom>
            <a:avLst/>
            <a:gdLst/>
            <a:ahLst/>
            <a:cxnLst/>
            <a:rect l="l" t="t" r="r" b="b"/>
            <a:pathLst>
              <a:path w="41099" h="41057" extrusionOk="0">
                <a:moveTo>
                  <a:pt x="1" y="0"/>
                </a:moveTo>
                <a:lnTo>
                  <a:pt x="1" y="41057"/>
                </a:lnTo>
                <a:lnTo>
                  <a:pt x="41099" y="41057"/>
                </a:lnTo>
                <a:lnTo>
                  <a:pt x="410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36" y="3703361"/>
            <a:ext cx="1443236" cy="1448362"/>
            <a:chOff x="-36" y="3703361"/>
            <a:chExt cx="1443236" cy="1448362"/>
          </a:xfrm>
        </p:grpSpPr>
        <p:sp>
          <p:nvSpPr>
            <p:cNvPr id="67" name="Google Shape;67;p9"/>
            <p:cNvSpPr/>
            <p:nvPr/>
          </p:nvSpPr>
          <p:spPr>
            <a:xfrm rot="10800000">
              <a:off x="-13" y="4760810"/>
              <a:ext cx="388350" cy="390913"/>
            </a:xfrm>
            <a:custGeom>
              <a:avLst/>
              <a:gdLst/>
              <a:ahLst/>
              <a:cxnLst/>
              <a:rect l="l" t="t" r="r" b="b"/>
              <a:pathLst>
                <a:path w="6363" h="6405" extrusionOk="0">
                  <a:moveTo>
                    <a:pt x="1" y="1"/>
                  </a:moveTo>
                  <a:lnTo>
                    <a:pt x="6362" y="6404"/>
                  </a:lnTo>
                  <a:lnTo>
                    <a:pt x="6362" y="5316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 rot="10800000">
              <a:off x="-24" y="4232085"/>
              <a:ext cx="917074" cy="919638"/>
            </a:xfrm>
            <a:custGeom>
              <a:avLst/>
              <a:gdLst/>
              <a:ahLst/>
              <a:cxnLst/>
              <a:rect l="l" t="t" r="r" b="b"/>
              <a:pathLst>
                <a:path w="15026" h="15068" extrusionOk="0">
                  <a:moveTo>
                    <a:pt x="1" y="1"/>
                  </a:moveTo>
                  <a:lnTo>
                    <a:pt x="15025" y="15067"/>
                  </a:lnTo>
                  <a:lnTo>
                    <a:pt x="15025" y="1397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 rot="10800000">
              <a:off x="-30" y="3968974"/>
              <a:ext cx="1180185" cy="1182749"/>
            </a:xfrm>
            <a:custGeom>
              <a:avLst/>
              <a:gdLst/>
              <a:ahLst/>
              <a:cxnLst/>
              <a:rect l="l" t="t" r="r" b="b"/>
              <a:pathLst>
                <a:path w="19337" h="19379" extrusionOk="0">
                  <a:moveTo>
                    <a:pt x="1" y="1"/>
                  </a:moveTo>
                  <a:lnTo>
                    <a:pt x="19336" y="19378"/>
                  </a:lnTo>
                  <a:lnTo>
                    <a:pt x="19336" y="1833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 rot="10800000">
              <a:off x="-36" y="3703361"/>
              <a:ext cx="1443236" cy="1448362"/>
            </a:xfrm>
            <a:custGeom>
              <a:avLst/>
              <a:gdLst/>
              <a:ahLst/>
              <a:cxnLst/>
              <a:rect l="l" t="t" r="r" b="b"/>
              <a:pathLst>
                <a:path w="23647" h="23731" extrusionOk="0">
                  <a:moveTo>
                    <a:pt x="0" y="1"/>
                  </a:moveTo>
                  <a:lnTo>
                    <a:pt x="23646" y="23731"/>
                  </a:lnTo>
                  <a:lnTo>
                    <a:pt x="23646" y="2264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 rot="10800000">
              <a:off x="-18" y="4497760"/>
              <a:ext cx="651400" cy="653963"/>
            </a:xfrm>
            <a:custGeom>
              <a:avLst/>
              <a:gdLst/>
              <a:ahLst/>
              <a:cxnLst/>
              <a:rect l="l" t="t" r="r" b="b"/>
              <a:pathLst>
                <a:path w="10673" h="10715" extrusionOk="0">
                  <a:moveTo>
                    <a:pt x="0" y="1"/>
                  </a:moveTo>
                  <a:lnTo>
                    <a:pt x="10672" y="10715"/>
                  </a:lnTo>
                  <a:lnTo>
                    <a:pt x="10672" y="9627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9"/>
          <p:cNvSpPr/>
          <p:nvPr/>
        </p:nvSpPr>
        <p:spPr>
          <a:xfrm>
            <a:off x="7969800" y="4413950"/>
            <a:ext cx="999225" cy="194625"/>
          </a:xfrm>
          <a:custGeom>
            <a:avLst/>
            <a:gdLst/>
            <a:ahLst/>
            <a:cxnLst/>
            <a:rect l="l" t="t" r="r" b="b"/>
            <a:pathLst>
              <a:path w="39969" h="7785" extrusionOk="0">
                <a:moveTo>
                  <a:pt x="126" y="0"/>
                </a:moveTo>
                <a:lnTo>
                  <a:pt x="1" y="7784"/>
                </a:lnTo>
                <a:lnTo>
                  <a:pt x="39843" y="7784"/>
                </a:lnTo>
                <a:lnTo>
                  <a:pt x="3996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7431575" y="1470998"/>
            <a:ext cx="999191" cy="1004497"/>
          </a:xfrm>
          <a:custGeom>
            <a:avLst/>
            <a:gdLst/>
            <a:ahLst/>
            <a:cxnLst/>
            <a:rect l="l" t="t" r="r" b="b"/>
            <a:pathLst>
              <a:path w="31640" h="31808" extrusionOk="0">
                <a:moveTo>
                  <a:pt x="31640" y="1"/>
                </a:moveTo>
                <a:cubicBezTo>
                  <a:pt x="14146" y="84"/>
                  <a:pt x="0" y="14272"/>
                  <a:pt x="42" y="31808"/>
                </a:cubicBezTo>
                <a:lnTo>
                  <a:pt x="31640" y="31808"/>
                </a:lnTo>
                <a:lnTo>
                  <a:pt x="31640" y="1"/>
                </a:lnTo>
                <a:close/>
              </a:path>
            </a:pathLst>
          </a:cu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4827980" y="675907"/>
            <a:ext cx="30162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1757725" y="2249050"/>
            <a:ext cx="3016200" cy="1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2"/>
          </p:nvPr>
        </p:nvSpPr>
        <p:spPr>
          <a:xfrm>
            <a:off x="1757725" y="1732125"/>
            <a:ext cx="3016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713225" y="3341376"/>
            <a:ext cx="5832300" cy="12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232550" y="219000"/>
            <a:ext cx="8678917" cy="4705511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232550" y="954556"/>
            <a:ext cx="7831557" cy="3234387"/>
          </a:xfrm>
          <a:custGeom>
            <a:avLst/>
            <a:gdLst/>
            <a:ahLst/>
            <a:cxnLst/>
            <a:rect l="l" t="t" r="r" b="b"/>
            <a:pathLst>
              <a:path w="94836" h="38965" extrusionOk="0">
                <a:moveTo>
                  <a:pt x="0" y="1"/>
                </a:moveTo>
                <a:lnTo>
                  <a:pt x="0" y="38965"/>
                </a:lnTo>
                <a:lnTo>
                  <a:pt x="94835" y="38965"/>
                </a:lnTo>
                <a:lnTo>
                  <a:pt x="9483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11"/>
          <p:cNvGrpSpPr/>
          <p:nvPr/>
        </p:nvGrpSpPr>
        <p:grpSpPr>
          <a:xfrm rot="-5400000">
            <a:off x="236006" y="951100"/>
            <a:ext cx="1964297" cy="1971216"/>
            <a:chOff x="6099831" y="216825"/>
            <a:chExt cx="1964297" cy="1971216"/>
          </a:xfrm>
        </p:grpSpPr>
        <p:sp>
          <p:nvSpPr>
            <p:cNvPr id="83" name="Google Shape;83;p11"/>
            <p:cNvSpPr/>
            <p:nvPr/>
          </p:nvSpPr>
          <p:spPr>
            <a:xfrm>
              <a:off x="7535549" y="216825"/>
              <a:ext cx="528559" cy="532031"/>
            </a:xfrm>
            <a:custGeom>
              <a:avLst/>
              <a:gdLst/>
              <a:ahLst/>
              <a:cxnLst/>
              <a:rect l="l" t="t" r="r" b="b"/>
              <a:pathLst>
                <a:path w="6363" h="6405" extrusionOk="0">
                  <a:moveTo>
                    <a:pt x="1" y="1"/>
                  </a:moveTo>
                  <a:lnTo>
                    <a:pt x="6362" y="6404"/>
                  </a:lnTo>
                  <a:lnTo>
                    <a:pt x="6362" y="5316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6815946" y="216825"/>
              <a:ext cx="1248172" cy="1251623"/>
            </a:xfrm>
            <a:custGeom>
              <a:avLst/>
              <a:gdLst/>
              <a:ahLst/>
              <a:cxnLst/>
              <a:rect l="l" t="t" r="r" b="b"/>
              <a:pathLst>
                <a:path w="15026" h="15068" extrusionOk="0">
                  <a:moveTo>
                    <a:pt x="1" y="1"/>
                  </a:moveTo>
                  <a:lnTo>
                    <a:pt x="15025" y="15067"/>
                  </a:lnTo>
                  <a:lnTo>
                    <a:pt x="15025" y="1397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6457847" y="216825"/>
              <a:ext cx="1606276" cy="1609717"/>
            </a:xfrm>
            <a:custGeom>
              <a:avLst/>
              <a:gdLst/>
              <a:ahLst/>
              <a:cxnLst/>
              <a:rect l="l" t="t" r="r" b="b"/>
              <a:pathLst>
                <a:path w="19337" h="19379" extrusionOk="0">
                  <a:moveTo>
                    <a:pt x="1" y="1"/>
                  </a:moveTo>
                  <a:lnTo>
                    <a:pt x="19336" y="19378"/>
                  </a:lnTo>
                  <a:lnTo>
                    <a:pt x="19336" y="18332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1"/>
            <p:cNvSpPr/>
            <p:nvPr/>
          </p:nvSpPr>
          <p:spPr>
            <a:xfrm>
              <a:off x="6099831" y="216825"/>
              <a:ext cx="1964297" cy="1971216"/>
            </a:xfrm>
            <a:custGeom>
              <a:avLst/>
              <a:gdLst/>
              <a:ahLst/>
              <a:cxnLst/>
              <a:rect l="l" t="t" r="r" b="b"/>
              <a:pathLst>
                <a:path w="23647" h="23731" extrusionOk="0">
                  <a:moveTo>
                    <a:pt x="0" y="1"/>
                  </a:moveTo>
                  <a:lnTo>
                    <a:pt x="23646" y="23731"/>
                  </a:lnTo>
                  <a:lnTo>
                    <a:pt x="23646" y="22643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7177533" y="216825"/>
              <a:ext cx="886579" cy="890041"/>
            </a:xfrm>
            <a:custGeom>
              <a:avLst/>
              <a:gdLst/>
              <a:ahLst/>
              <a:cxnLst/>
              <a:rect l="l" t="t" r="r" b="b"/>
              <a:pathLst>
                <a:path w="10673" h="10715" extrusionOk="0">
                  <a:moveTo>
                    <a:pt x="0" y="1"/>
                  </a:moveTo>
                  <a:lnTo>
                    <a:pt x="10672" y="10715"/>
                  </a:lnTo>
                  <a:lnTo>
                    <a:pt x="10672" y="9627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260658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" name="Google Shape;89;p11"/>
          <p:cNvSpPr txBox="1">
            <a:spLocks noGrp="1"/>
          </p:cNvSpPr>
          <p:nvPr>
            <p:ph type="subTitle" idx="1"/>
          </p:nvPr>
        </p:nvSpPr>
        <p:spPr>
          <a:xfrm>
            <a:off x="2089050" y="3044483"/>
            <a:ext cx="4965900" cy="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387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6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4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9"/>
          <p:cNvSpPr txBox="1">
            <a:spLocks noGrp="1"/>
          </p:cNvSpPr>
          <p:nvPr>
            <p:ph type="ctrTitle"/>
          </p:nvPr>
        </p:nvSpPr>
        <p:spPr>
          <a:xfrm>
            <a:off x="516350" y="1637852"/>
            <a:ext cx="6345300" cy="15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MUDANÇAS NO PLANO DIRETOR </a:t>
            </a:r>
            <a:endParaRPr dirty="0"/>
          </a:p>
        </p:txBody>
      </p:sp>
      <p:pic>
        <p:nvPicPr>
          <p:cNvPr id="379" name="Google Shape;37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850" y="3817175"/>
            <a:ext cx="837122" cy="102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625" y="3884300"/>
            <a:ext cx="3768217" cy="102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9"/>
          <p:cNvSpPr txBox="1"/>
          <p:nvPr/>
        </p:nvSpPr>
        <p:spPr>
          <a:xfrm>
            <a:off x="2189000" y="255175"/>
            <a:ext cx="30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Audiência Pública</a:t>
            </a:r>
            <a:endParaRPr sz="27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sobre:</a:t>
            </a:r>
            <a:endParaRPr sz="27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7"/>
          <p:cNvSpPr txBox="1">
            <a:spLocks noGrp="1"/>
          </p:cNvSpPr>
          <p:nvPr>
            <p:ph type="title"/>
          </p:nvPr>
        </p:nvSpPr>
        <p:spPr>
          <a:xfrm>
            <a:off x="4560875" y="546449"/>
            <a:ext cx="4464000" cy="23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COMPLEMENTAÇÃO DA LEI 67/2016 E DOS ARTIGOS 3, 19, 229, 291, 292, 293 e 294. DO CÓDIGO URBANÍSTICO</a:t>
            </a:r>
            <a:r>
              <a:rPr lang="en" sz="3700" dirty="0"/>
              <a:t> </a:t>
            </a:r>
            <a:endParaRPr sz="3700" dirty="0"/>
          </a:p>
        </p:txBody>
      </p:sp>
      <p:grpSp>
        <p:nvGrpSpPr>
          <p:cNvPr id="454" name="Google Shape;454;p47"/>
          <p:cNvGrpSpPr/>
          <p:nvPr/>
        </p:nvGrpSpPr>
        <p:grpSpPr>
          <a:xfrm>
            <a:off x="4293901" y="4449426"/>
            <a:ext cx="2252574" cy="115252"/>
            <a:chOff x="4293901" y="4449426"/>
            <a:chExt cx="2252574" cy="115252"/>
          </a:xfrm>
        </p:grpSpPr>
        <p:sp>
          <p:nvSpPr>
            <p:cNvPr id="455" name="Google Shape;455;p47"/>
            <p:cNvSpPr/>
            <p:nvPr/>
          </p:nvSpPr>
          <p:spPr>
            <a:xfrm>
              <a:off x="4293901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0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7"/>
            <p:cNvSpPr/>
            <p:nvPr/>
          </p:nvSpPr>
          <p:spPr>
            <a:xfrm>
              <a:off x="4665262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7"/>
            <p:cNvSpPr/>
            <p:nvPr/>
          </p:nvSpPr>
          <p:spPr>
            <a:xfrm>
              <a:off x="5018478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7"/>
            <p:cNvSpPr/>
            <p:nvPr/>
          </p:nvSpPr>
          <p:spPr>
            <a:xfrm>
              <a:off x="5353475" y="4450947"/>
              <a:ext cx="133425" cy="113079"/>
            </a:xfrm>
            <a:custGeom>
              <a:avLst/>
              <a:gdLst/>
              <a:ahLst/>
              <a:cxnLst/>
              <a:rect l="l" t="t" r="r" b="b"/>
              <a:pathLst>
                <a:path w="3684" h="3122" extrusionOk="0">
                  <a:moveTo>
                    <a:pt x="2093" y="0"/>
                  </a:moveTo>
                  <a:cubicBezTo>
                    <a:pt x="712" y="0"/>
                    <a:pt x="1" y="1674"/>
                    <a:pt x="1005" y="2679"/>
                  </a:cubicBezTo>
                  <a:cubicBezTo>
                    <a:pt x="1311" y="2985"/>
                    <a:pt x="1693" y="3122"/>
                    <a:pt x="2072" y="3122"/>
                  </a:cubicBezTo>
                  <a:cubicBezTo>
                    <a:pt x="2885" y="3122"/>
                    <a:pt x="3683" y="2491"/>
                    <a:pt x="3683" y="1549"/>
                  </a:cubicBezTo>
                  <a:cubicBezTo>
                    <a:pt x="3683" y="670"/>
                    <a:pt x="297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7"/>
            <p:cNvSpPr/>
            <p:nvPr/>
          </p:nvSpPr>
          <p:spPr>
            <a:xfrm>
              <a:off x="5724872" y="4449426"/>
              <a:ext cx="115208" cy="115252"/>
            </a:xfrm>
            <a:custGeom>
              <a:avLst/>
              <a:gdLst/>
              <a:ahLst/>
              <a:cxnLst/>
              <a:rect l="l" t="t" r="r" b="b"/>
              <a:pathLst>
                <a:path w="3181" h="3182" extrusionOk="0">
                  <a:moveTo>
                    <a:pt x="1590" y="1"/>
                  </a:moveTo>
                  <a:cubicBezTo>
                    <a:pt x="712" y="1"/>
                    <a:pt x="0" y="712"/>
                    <a:pt x="0" y="1591"/>
                  </a:cubicBezTo>
                  <a:cubicBezTo>
                    <a:pt x="0" y="2470"/>
                    <a:pt x="712" y="3181"/>
                    <a:pt x="1590" y="3181"/>
                  </a:cubicBezTo>
                  <a:cubicBezTo>
                    <a:pt x="2469" y="3181"/>
                    <a:pt x="3181" y="2470"/>
                    <a:pt x="3181" y="1591"/>
                  </a:cubicBezTo>
                  <a:cubicBezTo>
                    <a:pt x="3181" y="712"/>
                    <a:pt x="2469" y="1"/>
                    <a:pt x="1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7"/>
            <p:cNvSpPr/>
            <p:nvPr/>
          </p:nvSpPr>
          <p:spPr>
            <a:xfrm>
              <a:off x="6078051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1" y="2470"/>
                    <a:pt x="3181" y="1591"/>
                  </a:cubicBezTo>
                  <a:cubicBezTo>
                    <a:pt x="3181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7"/>
            <p:cNvSpPr/>
            <p:nvPr/>
          </p:nvSpPr>
          <p:spPr>
            <a:xfrm>
              <a:off x="6431230" y="4449426"/>
              <a:ext cx="115244" cy="115252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91" y="1"/>
                  </a:moveTo>
                  <a:cubicBezTo>
                    <a:pt x="712" y="1"/>
                    <a:pt x="1" y="712"/>
                    <a:pt x="1" y="1591"/>
                  </a:cubicBezTo>
                  <a:cubicBezTo>
                    <a:pt x="1" y="2470"/>
                    <a:pt x="712" y="3181"/>
                    <a:pt x="1591" y="3181"/>
                  </a:cubicBezTo>
                  <a:cubicBezTo>
                    <a:pt x="2470" y="3181"/>
                    <a:pt x="3182" y="2470"/>
                    <a:pt x="3182" y="1591"/>
                  </a:cubicBezTo>
                  <a:cubicBezTo>
                    <a:pt x="3182" y="712"/>
                    <a:pt x="2470" y="1"/>
                    <a:pt x="1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47"/>
          <p:cNvSpPr/>
          <p:nvPr/>
        </p:nvSpPr>
        <p:spPr>
          <a:xfrm>
            <a:off x="2308175" y="209550"/>
            <a:ext cx="2252700" cy="3356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7"/>
          <p:cNvSpPr txBox="1">
            <a:spLocks noGrp="1"/>
          </p:cNvSpPr>
          <p:nvPr>
            <p:ph type="title" idx="2"/>
          </p:nvPr>
        </p:nvSpPr>
        <p:spPr>
          <a:xfrm>
            <a:off x="2663828" y="1279500"/>
            <a:ext cx="15414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8"/>
          <p:cNvSpPr txBox="1">
            <a:spLocks noGrp="1"/>
          </p:cNvSpPr>
          <p:nvPr>
            <p:ph type="subTitle" idx="1"/>
          </p:nvPr>
        </p:nvSpPr>
        <p:spPr>
          <a:xfrm>
            <a:off x="246503" y="296440"/>
            <a:ext cx="8650994" cy="4635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Art. 3º. Da Lei 67/2016 Para que sejam viáveis e aprovados empreendimentos do tipo "Loteamentos ou condomínios", residências, comerciais ou industriais solicitados nas propriedades ou áreas que forem classificadas como ZEUI - Zona de Expansão Urbana e Industrial, o empreendedor deverá fazer constar em seus projetos, executar e doar sem custos a municipalidade toda benfeitoria necessária para integrar as propriedades e empreendimentos as áreas urbanas e sistemas viários do município, assim, ao empreendedor caberá: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Acrescentar: g) Complementar: Que a instalação do centro multiuso se estenda para educação e saúde e a critério do município possa ser implantado em áreas diversas.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Art. 19. Da Lei complementar 165/2020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O Macrozoneamento do Município de Ilhota divide-se em: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FF0000"/>
                </a:solidFill>
              </a:rPr>
              <a:t>XI - Zona Especial Beira Rio (ZEBRIO) 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XII – Zona Especial Beira Rio (ZEBRIO I); </a:t>
            </a:r>
            <a:r>
              <a:rPr lang="pt-BR" sz="1000" b="1" dirty="0" err="1">
                <a:solidFill>
                  <a:schemeClr val="tx1"/>
                </a:solidFill>
              </a:rPr>
              <a:t>Tx</a:t>
            </a:r>
            <a:r>
              <a:rPr lang="pt-BR" sz="1000" b="1" dirty="0">
                <a:solidFill>
                  <a:schemeClr val="tx1"/>
                </a:solidFill>
              </a:rPr>
              <a:t> ocupação 80%, permeabilidade 10%, coeficiente de aproveitamento 4,0, nº de pavimentos máximo 3, lote mínimo 250,00m²,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</a:endParaRPr>
          </a:p>
          <a:p>
            <a:pPr marL="0" indent="0"/>
            <a:r>
              <a:rPr lang="pt-BR" sz="1000" b="1" dirty="0">
                <a:solidFill>
                  <a:schemeClr val="tx1"/>
                </a:solidFill>
              </a:rPr>
              <a:t>XIII – Zona Especial Beira Rio (ZEBRIO II); </a:t>
            </a:r>
            <a:r>
              <a:rPr lang="pt-BR" sz="1000" b="1" dirty="0" err="1">
                <a:solidFill>
                  <a:schemeClr val="tx1"/>
                </a:solidFill>
              </a:rPr>
              <a:t>Tx</a:t>
            </a:r>
            <a:r>
              <a:rPr lang="pt-BR" sz="1000" b="1" dirty="0">
                <a:solidFill>
                  <a:schemeClr val="tx1"/>
                </a:solidFill>
              </a:rPr>
              <a:t> ocupação 60%, permeabilidade 10%, coeficiente de aproveitamento 4,0, nº de pavimentos máximo 3, lote mínimo 250,00m²,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</a:endParaRPr>
          </a:p>
          <a:p>
            <a:pPr marL="0" indent="0"/>
            <a:r>
              <a:rPr lang="pt-BR" sz="1000" b="1" dirty="0"/>
              <a:t>Art. 229. São considerados empreendimentos de impacto: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III - os empreendimentos industriais e de serviços com área construída superior a 1.000m² (mil metros quadrados);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FF0000"/>
                </a:solidFill>
              </a:rPr>
              <a:t>III - os empreendimentos industriais e de serviços com área construída superior a 1.000m² (mil metros quadrados); (Revogado pela Lei Complementar nº 167/2021);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Revogar: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FF0000"/>
                </a:solidFill>
              </a:rPr>
              <a:t>Parágrafo único. Desde que não seja considerada de risco, fica dispensada a apresentação de Estudo de Impacto de Vizinhança (EIV) as construções de até 5 mil metros quadrados. (Redação acrescida pela Lei Complementar nº 167/2021);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9"/>
          <p:cNvSpPr/>
          <p:nvPr/>
        </p:nvSpPr>
        <p:spPr>
          <a:xfrm>
            <a:off x="2538200" y="3572250"/>
            <a:ext cx="2793300" cy="1343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68;p48">
            <a:extLst>
              <a:ext uri="{FF2B5EF4-FFF2-40B4-BE49-F238E27FC236}">
                <a16:creationId xmlns:a16="http://schemas.microsoft.com/office/drawing/2014/main" id="{6BE81476-22E9-F0A7-1FCE-9DC78A9E6D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2455" y="228150"/>
            <a:ext cx="8659173" cy="4915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Revogação: DO CONDOMÍNIO HORIZONTAL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Artigos 291, § 1º / § 3º / Artigo 293, 294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§ 2º Os condomínios turísticos sustentáveis </a:t>
            </a:r>
            <a:r>
              <a:rPr lang="pt-BR" sz="1000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poderão ser implantados na Macrozona Rural de Ocupação Orientada 1 , Macrozona Rural de Ocupação Orientada 2 e </a:t>
            </a:r>
            <a:r>
              <a:rPr lang="pt-BR" sz="10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Macrozona Rural de Proteção Ambiental</a:t>
            </a:r>
            <a:r>
              <a:rPr lang="pt-BR" sz="1000" b="1" dirty="0"/>
              <a:t>, e deverão obedecer aos seguintes requisitos: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FF0000"/>
                </a:solidFill>
              </a:rPr>
              <a:t>I - Unidade autônoma mínima de 20.000m² (vinte metros quadrados);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/>
              <a:t>II - O condomínio não poderá incorporar dentro de seus limites uma diretriz viária.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/>
          </a:p>
          <a:p>
            <a:pPr marL="0" indent="0"/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Fica revogado: </a:t>
            </a:r>
            <a:r>
              <a:rPr lang="pt-BR" sz="1000" b="1" dirty="0">
                <a:solidFill>
                  <a:srgbClr val="FF0000"/>
                </a:solidFill>
                <a:latin typeface="Montserrat" panose="00000500000000000000" pitchFamily="2" charset="0"/>
              </a:rPr>
              <a:t>Área total máxima de até 62.500m² (sessenta e dois mil e quinhentos metros quadrados);</a:t>
            </a:r>
            <a:endParaRPr lang="pt-BR" sz="12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§ 7º Os condomínios horizontais habitacionais modo Rural poderão ser implantados na Macrozona Rural de Ocupação Orientada 1 , Macrozona Rural de Ocupação Orientada 2 e </a:t>
            </a:r>
            <a:r>
              <a:rPr lang="pt-BR" sz="10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Macrozona Rural de Proteção Ambiental</a:t>
            </a:r>
            <a:r>
              <a:rPr lang="pt-BR" sz="1000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, deverão obedecer aos seguintes requisitos:</a:t>
            </a:r>
            <a:b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b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sz="1000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I - Testada mínima de 20 (vinte) metros;</a:t>
            </a:r>
            <a:b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b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sz="1000" b="1" i="0" dirty="0">
                <a:solidFill>
                  <a:srgbClr val="FF0000"/>
                </a:solidFill>
                <a:effectLst/>
                <a:latin typeface="Montserrat" panose="00000500000000000000" pitchFamily="2" charset="0"/>
              </a:rPr>
              <a:t>II - Unidade autônoma mínima de 20.000 m² (vinte mil metros quadrados) e;</a:t>
            </a:r>
            <a:br>
              <a:rPr lang="pt-BR" sz="1050" b="1" dirty="0">
                <a:solidFill>
                  <a:srgbClr val="FF0000"/>
                </a:solidFill>
                <a:latin typeface="Montserrat" panose="00000500000000000000" pitchFamily="2" charset="0"/>
              </a:rPr>
            </a:br>
            <a:br>
              <a:rPr lang="pt-BR" sz="1050" b="1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r>
              <a:rPr lang="pt-BR" sz="1050" b="1" i="0" dirty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III - O condomínio não poderá incorporar dentro de seus limites uma diretriz viária.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50" b="1" i="0" dirty="0">
              <a:solidFill>
                <a:schemeClr val="tx1"/>
              </a:solidFill>
              <a:effectLst/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1" dirty="0">
                <a:solidFill>
                  <a:schemeClr val="tx1"/>
                </a:solidFill>
                <a:latin typeface="Montserrat" panose="00000500000000000000" pitchFamily="2" charset="0"/>
              </a:rPr>
              <a:t>Fica revogado: </a:t>
            </a:r>
            <a:r>
              <a:rPr lang="pt-BR" sz="1050" b="1" dirty="0">
                <a:solidFill>
                  <a:srgbClr val="FF0000"/>
                </a:solidFill>
                <a:latin typeface="Montserrat" panose="00000500000000000000" pitchFamily="2" charset="0"/>
              </a:rPr>
              <a:t>Área total máxima de até 500.000 m² (quinhentos mil metros quadrados);</a:t>
            </a:r>
            <a:endParaRPr lang="pt-BR" sz="14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9;p50">
            <a:extLst>
              <a:ext uri="{FF2B5EF4-FFF2-40B4-BE49-F238E27FC236}">
                <a16:creationId xmlns:a16="http://schemas.microsoft.com/office/drawing/2014/main" id="{774EF4E4-679D-6C1B-5E65-7BEEC243249C}"/>
              </a:ext>
            </a:extLst>
          </p:cNvPr>
          <p:cNvSpPr txBox="1"/>
          <p:nvPr/>
        </p:nvSpPr>
        <p:spPr>
          <a:xfrm>
            <a:off x="254400" y="370908"/>
            <a:ext cx="8635200" cy="25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Art. 301. Cumpridas as etapas do título anterior e havendo viabilidade da implantação do loteamento, o interessado apresentará projeto, de acordo com as diretrizes definidas pela Prefeitura Municipal composto 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VI - projetos das obras de </a:t>
            </a:r>
            <a:r>
              <a:rPr lang="pt-BR" sz="10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infra-estrutura</a:t>
            </a: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 exigida, acompanhado do respectivo orçamento e cronograma, que deverão ser previamente aprovados pelos órgãos competentes, e apresentados em meio digital, acompanhados de 03 (três) plotagens, a saber: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FF0000"/>
                </a:solidFill>
                <a:latin typeface="Montserrat" panose="00000500000000000000" pitchFamily="2" charset="0"/>
              </a:rPr>
              <a:t>Acrescentar: f) conforme o f da lei 67/2016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rgbClr val="FF0000"/>
                </a:solidFill>
                <a:latin typeface="Montserrat" panose="00000500000000000000" pitchFamily="2" charset="0"/>
              </a:rPr>
              <a:t>“f) Terminais de transporte coletivo, devendo apresentar estudo que justifique a quantidade do número de terminais apresentados, prevendo um crescimento da demanda para os próximos vinte anos a contar da data do término das obras do empreendimento).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5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79;p50">
            <a:extLst>
              <a:ext uri="{FF2B5EF4-FFF2-40B4-BE49-F238E27FC236}">
                <a16:creationId xmlns:a16="http://schemas.microsoft.com/office/drawing/2014/main" id="{CEA340CD-CB06-6B15-9168-F75E690783A5}"/>
              </a:ext>
            </a:extLst>
          </p:cNvPr>
          <p:cNvSpPr txBox="1"/>
          <p:nvPr/>
        </p:nvSpPr>
        <p:spPr>
          <a:xfrm>
            <a:off x="254400" y="370908"/>
            <a:ext cx="8635200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Anexo III - Parâmetros urbanísticos para a ocupação do solo nas macrozonas, zonas especiais, setores e eixos.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Both"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Os lotes de esquina terão suas áreas mínimas acrescidas em 25% (vinte e cinco por cento) em relação ao mínimo exigido para sua respectiva zona e sua testada acrescida do recuo frontal obrigatório de sua respectiva zona.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(2) Mediante aquisição de potencial construtivo.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(3) Nos casos em que o acesso de veículos se der por via com faixa de rolagem igual ou superior a 10,0m, será permitida a construção de mais pavimentos, além do estipulado na tabela, mediante compra de potencial construtivo.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(4) Edificações com até 2 (dois) pavimentos: 3,0 m de recuo mínimo do alinhamento predial; edificações entre 3 (três) e 4 (quatro) pavimentos: 4,0 m de recuo mínimo do alinhamento predial; edificações entre 5 (cinco) e 8 (oito) pavimentos: 5,0 m de recuo mínimo do alinhamento predial; edificações entre 9 (nove) e 12 (doze) pavimentos: 6,0 m recuo mínimo do alinhamento predial.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0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(5) Edificações sem aberturas: não há necessidade de afastamento, </a:t>
            </a:r>
            <a:r>
              <a:rPr lang="pt-BR" sz="1000" b="1" dirty="0">
                <a:solidFill>
                  <a:srgbClr val="FF0000"/>
                </a:solidFill>
                <a:latin typeface="Montserrat" panose="00000500000000000000" pitchFamily="2" charset="0"/>
              </a:rPr>
              <a:t>sendo o limite máximo de 12,00 metros de altura</a:t>
            </a:r>
            <a:r>
              <a:rPr lang="pt-BR" sz="1000" b="1" dirty="0">
                <a:solidFill>
                  <a:schemeClr val="tx1"/>
                </a:solidFill>
                <a:latin typeface="Montserrat" panose="00000500000000000000" pitchFamily="2" charset="0"/>
              </a:rPr>
              <a:t>; edificações com até 2 (dois) pavimentos: 1,5 m de afastamento mínimo das divisas; edificações entre 3 (três) e 4 (quatro) pavimentos: 2,0 m de afastamento mínimo das divisas; edificações entre 5 (cinco) e 8 (oito) pavimentos: 2,5 m de afastamento mínimo das divisas; edificações entre 9 (nove) e 12 (doze) pavimentos: 3,5 m de afastamento mínimo das divisas.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6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79;p50">
            <a:extLst>
              <a:ext uri="{FF2B5EF4-FFF2-40B4-BE49-F238E27FC236}">
                <a16:creationId xmlns:a16="http://schemas.microsoft.com/office/drawing/2014/main" id="{130E69D8-8A9F-45E8-BDAA-FBCF1B6A7955}"/>
              </a:ext>
            </a:extLst>
          </p:cNvPr>
          <p:cNvSpPr txBox="1"/>
          <p:nvPr/>
        </p:nvSpPr>
        <p:spPr>
          <a:xfrm>
            <a:off x="254400" y="745664"/>
            <a:ext cx="86352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Anexo I – Mapa de Macrozoneamento.</a:t>
            </a:r>
          </a:p>
          <a:p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Anexo II – Mapa Do Sistema Viário.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b="1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Google Shape;479;p50">
            <a:extLst>
              <a:ext uri="{FF2B5EF4-FFF2-40B4-BE49-F238E27FC236}">
                <a16:creationId xmlns:a16="http://schemas.microsoft.com/office/drawing/2014/main" id="{CE1916F3-64F2-A999-791F-86AFDF3FDAE8}"/>
              </a:ext>
            </a:extLst>
          </p:cNvPr>
          <p:cNvSpPr txBox="1"/>
          <p:nvPr/>
        </p:nvSpPr>
        <p:spPr>
          <a:xfrm>
            <a:off x="254400" y="289315"/>
            <a:ext cx="86352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tx1"/>
                </a:solidFill>
                <a:latin typeface="Montserrat" panose="00000500000000000000" pitchFamily="2" charset="0"/>
              </a:rPr>
              <a:t>ANEXOS:</a:t>
            </a:r>
          </a:p>
        </p:txBody>
      </p:sp>
    </p:spTree>
    <p:extLst>
      <p:ext uri="{BB962C8B-B14F-4D97-AF65-F5344CB8AC3E}">
        <p14:creationId xmlns:p14="http://schemas.microsoft.com/office/powerpoint/2010/main" val="272628730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Grayscale Newsletter by Slidesgo">
  <a:themeElements>
    <a:clrScheme name="Simple Light">
      <a:dk1>
        <a:srgbClr val="212121"/>
      </a:dk1>
      <a:lt1>
        <a:srgbClr val="595959"/>
      </a:lt1>
      <a:dk2>
        <a:srgbClr val="B8B8B8"/>
      </a:dk2>
      <a:lt2>
        <a:srgbClr val="FFFFFF"/>
      </a:lt2>
      <a:accent1>
        <a:srgbClr val="C2C2C2"/>
      </a:accent1>
      <a:accent2>
        <a:srgbClr val="E2E2E2"/>
      </a:accent2>
      <a:accent3>
        <a:srgbClr val="F0F0F0"/>
      </a:accent3>
      <a:accent4>
        <a:srgbClr val="FFFFFF"/>
      </a:accent4>
      <a:accent5>
        <a:srgbClr val="FFFFFF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991</Words>
  <Application>Microsoft Office PowerPoint</Application>
  <PresentationFormat>Apresentação na tela (16:9)</PresentationFormat>
  <Paragraphs>63</Paragraphs>
  <Slides>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Josefin Sans</vt:lpstr>
      <vt:lpstr>Bebas Neue</vt:lpstr>
      <vt:lpstr>Fira Sans Condensed Medium</vt:lpstr>
      <vt:lpstr>Montserrat</vt:lpstr>
      <vt:lpstr>Roboto Condensed Light</vt:lpstr>
      <vt:lpstr>Arial</vt:lpstr>
      <vt:lpstr>Simple Grayscale Newsletter by Slidesgo</vt:lpstr>
      <vt:lpstr>MUDANÇAS NO PLANO DIRETOR </vt:lpstr>
      <vt:lpstr>COMPLEMENTAÇÃO DA LEI 67/2016 E DOS ARTIGOS 3, 19, 229, 291, 292, 293 e 294. DO CÓDIGO URBANÍSTICO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MUDANÇAS NO PLANO DIRETOR</dc:title>
  <dc:creator>Prefeitura</dc:creator>
  <cp:lastModifiedBy>Camila de Jorge</cp:lastModifiedBy>
  <cp:revision>8</cp:revision>
  <dcterms:modified xsi:type="dcterms:W3CDTF">2024-10-25T17:17:19Z</dcterms:modified>
</cp:coreProperties>
</file>